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6C54-A244-4579-AFAA-3BBF34497CE9}" type="datetimeFigureOut">
              <a:rPr lang="zh-TW" altLang="en-US" smtClean="0"/>
              <a:t>2016/7/30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9E59-0E18-47A7-971B-11F665C1F1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6C54-A244-4579-AFAA-3BBF34497CE9}" type="datetimeFigureOut">
              <a:rPr lang="zh-TW" altLang="en-US" smtClean="0"/>
              <a:t>2016/7/30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9E59-0E18-47A7-971B-11F665C1F1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6C54-A244-4579-AFAA-3BBF34497CE9}" type="datetimeFigureOut">
              <a:rPr lang="zh-TW" altLang="en-US" smtClean="0"/>
              <a:t>2016/7/30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9E59-0E18-47A7-971B-11F665C1F1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6C54-A244-4579-AFAA-3BBF34497CE9}" type="datetimeFigureOut">
              <a:rPr lang="zh-TW" altLang="en-US" smtClean="0"/>
              <a:t>2016/7/30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9E59-0E18-47A7-971B-11F665C1F1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6C54-A244-4579-AFAA-3BBF34497CE9}" type="datetimeFigureOut">
              <a:rPr lang="zh-TW" altLang="en-US" smtClean="0"/>
              <a:t>2016/7/30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9E59-0E18-47A7-971B-11F665C1F1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6C54-A244-4579-AFAA-3BBF34497CE9}" type="datetimeFigureOut">
              <a:rPr lang="zh-TW" altLang="en-US" smtClean="0"/>
              <a:t>2016/7/30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9E59-0E18-47A7-971B-11F665C1F1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6C54-A244-4579-AFAA-3BBF34497CE9}" type="datetimeFigureOut">
              <a:rPr lang="zh-TW" altLang="en-US" smtClean="0"/>
              <a:t>2016/7/30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9E59-0E18-47A7-971B-11F665C1F1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6C54-A244-4579-AFAA-3BBF34497CE9}" type="datetimeFigureOut">
              <a:rPr lang="zh-TW" altLang="en-US" smtClean="0"/>
              <a:t>2016/7/30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9E59-0E18-47A7-971B-11F665C1F1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6C54-A244-4579-AFAA-3BBF34497CE9}" type="datetimeFigureOut">
              <a:rPr lang="zh-TW" altLang="en-US" smtClean="0"/>
              <a:t>2016/7/30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9E59-0E18-47A7-971B-11F665C1F1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6C54-A244-4579-AFAA-3BBF34497CE9}" type="datetimeFigureOut">
              <a:rPr lang="zh-TW" altLang="en-US" smtClean="0"/>
              <a:t>2016/7/30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9E59-0E18-47A7-971B-11F665C1F1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6C54-A244-4579-AFAA-3BBF34497CE9}" type="datetimeFigureOut">
              <a:rPr lang="zh-TW" altLang="en-US" smtClean="0"/>
              <a:t>2016/7/30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9E59-0E18-47A7-971B-11F665C1F1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A6C54-A244-4579-AFAA-3BBF34497CE9}" type="datetimeFigureOut">
              <a:rPr lang="zh-TW" altLang="en-US" smtClean="0"/>
              <a:t>2016/7/30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39E59-0E18-47A7-971B-11F665C1F1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大唐\Downloads\200909101142298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愛，再不是傳說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傳說</a:t>
            </a:r>
            <a:r>
              <a:rPr lang="zh-TW" altLang="en-US" sz="5400" dirty="0" smtClean="0"/>
              <a:t>中 神</a:t>
            </a:r>
            <a:r>
              <a:rPr lang="zh-TW" altLang="en-US" sz="5400" dirty="0"/>
              <a:t>是</a:t>
            </a:r>
            <a:r>
              <a:rPr lang="zh-TW" altLang="en-US" sz="5400" dirty="0" smtClean="0"/>
              <a:t>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大</a:t>
            </a:r>
            <a:r>
              <a:rPr lang="zh-TW" altLang="en-US" sz="5400" dirty="0"/>
              <a:t>愛比天</a:t>
            </a:r>
            <a:r>
              <a:rPr lang="zh-TW" altLang="en-US" sz="5400" dirty="0" smtClean="0"/>
              <a:t>高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跨越</a:t>
            </a:r>
            <a:r>
              <a:rPr lang="zh-TW" altLang="en-US" sz="5400" dirty="0"/>
              <a:t>未來讓我深心</a:t>
            </a:r>
            <a:r>
              <a:rPr lang="zh-TW" altLang="en-US" sz="5400" dirty="0" smtClean="0"/>
              <a:t>感到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大唐\Downloads\200909101142298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愛，再不是傳說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祂</a:t>
            </a:r>
            <a:r>
              <a:rPr lang="zh-TW" altLang="en-US" sz="5400" dirty="0" smtClean="0"/>
              <a:t>降生 憑著愛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叫喚</a:t>
            </a:r>
            <a:r>
              <a:rPr lang="zh-TW" altLang="en-US" sz="5400" dirty="0"/>
              <a:t>我歸</a:t>
            </a:r>
            <a:r>
              <a:rPr lang="zh-TW" altLang="en-US" sz="5400" dirty="0" smtClean="0"/>
              <a:t>家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仇恨</a:t>
            </a:r>
            <a:r>
              <a:rPr lang="zh-TW" altLang="en-US" sz="5400" dirty="0"/>
              <a:t>與</a:t>
            </a:r>
            <a:r>
              <a:rPr lang="zh-TW" altLang="en-US" sz="5400" dirty="0" smtClean="0"/>
              <a:t>內疚 流淚</a:t>
            </a:r>
            <a:r>
              <a:rPr lang="zh-TW" altLang="en-US" sz="5400" dirty="0"/>
              <a:t>與罪</a:t>
            </a:r>
            <a:r>
              <a:rPr lang="zh-TW" altLang="en-US" sz="5400" dirty="0" smtClean="0"/>
              <a:t>債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神</a:t>
            </a:r>
            <a:r>
              <a:rPr lang="zh-TW" altLang="en-US" sz="5400" dirty="0"/>
              <a:t>願替我獨個承擔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大唐\Downloads\200909101142298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愛，再不是傳說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愛 再</a:t>
            </a:r>
            <a:r>
              <a:rPr lang="zh-TW" altLang="en-US" sz="5400" dirty="0"/>
              <a:t>不是</a:t>
            </a:r>
            <a:r>
              <a:rPr lang="zh-TW" altLang="en-US" sz="5400" dirty="0" smtClean="0"/>
              <a:t>傳說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已經</a:t>
            </a:r>
            <a:r>
              <a:rPr lang="zh-TW" altLang="en-US" sz="5400" dirty="0" smtClean="0"/>
              <a:t>發生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也</a:t>
            </a:r>
            <a:r>
              <a:rPr lang="zh-TW" altLang="en-US" sz="5400" dirty="0"/>
              <a:t>藏在我</a:t>
            </a:r>
            <a:r>
              <a:rPr lang="zh-TW" altLang="en-US" sz="5400" dirty="0" smtClean="0"/>
              <a:t>心坎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大唐\Downloads\200909101142298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愛，再不是傳說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愛 再</a:t>
            </a:r>
            <a:r>
              <a:rPr lang="zh-TW" altLang="en-US" sz="5400" dirty="0"/>
              <a:t>不是</a:t>
            </a:r>
            <a:r>
              <a:rPr lang="zh-TW" altLang="en-US" sz="5400" dirty="0" smtClean="0"/>
              <a:t>傳說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十架</a:t>
            </a:r>
            <a:r>
              <a:rPr lang="zh-TW" altLang="en-US" sz="5400" dirty="0" smtClean="0"/>
              <a:t>山為</a:t>
            </a:r>
            <a:r>
              <a:rPr lang="zh-TW" altLang="en-US" sz="5400" dirty="0"/>
              <a:t>我死救贖</a:t>
            </a:r>
            <a:r>
              <a:rPr lang="zh-TW" altLang="en-US" sz="5400" dirty="0" smtClean="0"/>
              <a:t>我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神</a:t>
            </a:r>
            <a:r>
              <a:rPr lang="zh-TW" altLang="en-US" sz="5400" dirty="0"/>
              <a:t>是</a:t>
            </a:r>
            <a:r>
              <a:rPr lang="zh-TW" altLang="en-US" sz="5400" dirty="0" smtClean="0"/>
              <a:t>愛</a:t>
            </a:r>
            <a:r>
              <a:rPr lang="en-US" altLang="zh-TW" sz="5400" dirty="0"/>
              <a:t> </a:t>
            </a:r>
            <a:r>
              <a:rPr lang="zh-TW" altLang="en-US" sz="5400" dirty="0" smtClean="0"/>
              <a:t>讓</a:t>
            </a:r>
            <a:r>
              <a:rPr lang="zh-TW" altLang="en-US" sz="5400" dirty="0"/>
              <a:t>我可以愛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92</Words>
  <Application>Microsoft Office PowerPoint</Application>
  <PresentationFormat>如螢幕大小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愛，再不是傳說</vt:lpstr>
      <vt:lpstr>愛，再不是傳說</vt:lpstr>
      <vt:lpstr>愛，再不是傳說</vt:lpstr>
      <vt:lpstr>愛，再不是傳說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愛，再不是傳說</dc:title>
  <dc:creator>大唐</dc:creator>
  <cp:lastModifiedBy>大唐</cp:lastModifiedBy>
  <cp:revision>1</cp:revision>
  <dcterms:created xsi:type="dcterms:W3CDTF">2016-07-30T03:41:27Z</dcterms:created>
  <dcterms:modified xsi:type="dcterms:W3CDTF">2016-07-30T03:46:46Z</dcterms:modified>
</cp:coreProperties>
</file>