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CC1D-D093-4EA6-91AC-0C76BBDACCDD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9CA5-9A74-43A3-8E37-240783E8C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>
              <a:alpha val="50000"/>
            </a:schemeClr>
          </a:solidFill>
        </p:spPr>
        <p:txBody>
          <a:bodyPr>
            <a:noAutofit/>
          </a:bodyPr>
          <a:lstStyle/>
          <a:p>
            <a:pPr algn="ctr">
              <a:buNone/>
            </a:pP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愛在永恆中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zh-TW" altLang="en-US" sz="6000" dirty="0" smtClean="0"/>
              <a:t>愛在永恆中 在你我懷中</a:t>
            </a:r>
          </a:p>
          <a:p>
            <a:pPr algn="ctr">
              <a:buNone/>
            </a:pPr>
            <a:r>
              <a:rPr lang="zh-TW" altLang="en-US" sz="6000" dirty="0" smtClean="0"/>
              <a:t>是恩主親手栽種</a:t>
            </a:r>
          </a:p>
          <a:p>
            <a:pPr algn="ctr">
              <a:buNone/>
            </a:pPr>
            <a:r>
              <a:rPr lang="zh-TW" altLang="en-US" sz="6000" dirty="0" smtClean="0"/>
              <a:t>愛是歡心的決定</a:t>
            </a:r>
          </a:p>
          <a:p>
            <a:pPr algn="ctr">
              <a:buNone/>
            </a:pPr>
            <a:r>
              <a:rPr lang="zh-TW" altLang="en-US" sz="6000" dirty="0" smtClean="0"/>
              <a:t>共你尋夢至終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>
              <a:alpha val="50000"/>
            </a:schemeClr>
          </a:solidFill>
        </p:spPr>
        <p:txBody>
          <a:bodyPr>
            <a:noAutofit/>
          </a:bodyPr>
          <a:lstStyle/>
          <a:p>
            <a:pPr algn="ctr">
              <a:buNone/>
            </a:pP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愛在永恆中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zh-TW" altLang="en-US" sz="6000" dirty="0" smtClean="0"/>
              <a:t>是我倆明天 是燦爛明天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願一起相靠相牽</a:t>
            </a: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/>
              <a:t>一生永遠相戀 互愛不斷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The-Flip-Side-of-Lo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>
              <a:alpha val="50000"/>
            </a:schemeClr>
          </a:solidFill>
        </p:spPr>
        <p:txBody>
          <a:bodyPr>
            <a:noAutofit/>
          </a:bodyPr>
          <a:lstStyle/>
          <a:p>
            <a:pPr algn="ctr">
              <a:buNone/>
            </a:pP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愛在永恆中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 is forever and ever (x3) </a:t>
            </a: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God bring us together</a:t>
            </a: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 is forever and ever (x3)</a:t>
            </a: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God bring us together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 is forever</a:t>
            </a: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愛在永恆中</vt:lpstr>
      <vt:lpstr>愛在永恆中</vt:lpstr>
      <vt:lpstr>愛在永恆中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愛在永恆中</dc:title>
  <dc:creator>大唐</dc:creator>
  <cp:lastModifiedBy>大唐</cp:lastModifiedBy>
  <cp:revision>1</cp:revision>
  <dcterms:created xsi:type="dcterms:W3CDTF">2016-01-21T04:52:22Z</dcterms:created>
  <dcterms:modified xsi:type="dcterms:W3CDTF">2016-01-21T04:58:46Z</dcterms:modified>
</cp:coreProperties>
</file>