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D99F347-3C10-40B7-BBED-FA06746F2EEF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F4626D-0080-4205-98DD-E60BB408424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愛小孩如寶貝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神是愛  他看顧小孩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愛小孩如寶貝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神是愛  他看顧小孩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愛心能無悔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愛小孩如寶貝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愛小孩如寶貝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愛小孩如寶貝</a:t>
            </a:r>
            <a:endParaRPr 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神是愛  他看顧小孩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愛</a:t>
            </a:r>
            <a:r>
              <a:rPr lang="zh-CN" altLang="en-US" sz="5400" dirty="0" smtClean="0"/>
              <a:t>心能無悔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matoPainting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YamatoPainting</Template>
  <TotalTime>2</TotalTime>
  <Words>64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YamatoPainting</vt:lpstr>
      <vt:lpstr>愛小孩如寶貝</vt:lpstr>
      <vt:lpstr>愛小孩如寶貝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愛小孩如寶貝</dc:title>
  <dc:creator>Microsoft Windows</dc:creator>
  <cp:lastModifiedBy>Microsoft Windows</cp:lastModifiedBy>
  <cp:revision>1</cp:revision>
  <dcterms:created xsi:type="dcterms:W3CDTF">2013-01-06T00:04:24Z</dcterms:created>
  <dcterms:modified xsi:type="dcterms:W3CDTF">2013-01-06T00:06:54Z</dcterms:modified>
</cp:coreProperties>
</file>