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EAB95E-9C03-442B-93CF-8AEB0EBBB626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ECEF9B-11CC-4B1D-A9A4-95A3FEFB7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愛從神來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愛是從神而來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愛是恆久忍耐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愛裡沒有懼怕</a:t>
            </a:r>
            <a:r>
              <a:rPr lang="en-US" altLang="zh-CN" sz="5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CN" sz="5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只要信靠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愛就與你同在</a:t>
            </a:r>
            <a:endParaRPr 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愛從神來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愛是從神而來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信了就會明白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愛是生命盼望</a:t>
            </a:r>
            <a:r>
              <a:rPr lang="en-US" altLang="zh-CN" sz="5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永不止息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因神就是愛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愛從神來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Singing I love you</a:t>
            </a:r>
          </a:p>
          <a:p>
            <a:pPr algn="ctr">
              <a:buNone/>
            </a:pPr>
            <a:r>
              <a:rPr lang="zh-CN" altLang="en-US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主耶穌愛你</a:t>
            </a:r>
            <a:endParaRPr lang="en-US" altLang="zh-CN" sz="5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Bạn</a:t>
            </a: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được</a:t>
            </a: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Giêxu</a:t>
            </a: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yêu</a:t>
            </a: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mến</a:t>
            </a:r>
            <a:r>
              <a:rPr lang="en-US" altLang="zh-CN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CN" sz="54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luôn</a:t>
            </a:r>
            <a:endParaRPr lang="en-US" altLang="zh-CN" sz="5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都是我愛你</a:t>
            </a:r>
            <a:endParaRPr lang="en-US" altLang="zh-CN" sz="5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愛從神來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不論在何時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不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論在何處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不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論你來自何方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愛能使你滿足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Technic</vt:lpstr>
      <vt:lpstr>愛從神來</vt:lpstr>
      <vt:lpstr>愛從神來</vt:lpstr>
      <vt:lpstr>愛從神來</vt:lpstr>
      <vt:lpstr>愛從神來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愛從神來</dc:title>
  <dc:creator>Microsoft Windows</dc:creator>
  <cp:lastModifiedBy>大唐</cp:lastModifiedBy>
  <cp:revision>2</cp:revision>
  <dcterms:created xsi:type="dcterms:W3CDTF">2012-12-08T08:20:21Z</dcterms:created>
  <dcterms:modified xsi:type="dcterms:W3CDTF">2015-01-18T07:46:49Z</dcterms:modified>
</cp:coreProperties>
</file>