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1F37-EE6A-49A0-AF4A-1A27AC8B9036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BFE0-9C92-4334-8286-467DC835086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heart pink background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399" cy="685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A6AF4A2-D899-4342-A548-410A8994E188}"/>
              </a:ext>
            </a:extLst>
          </p:cNvPr>
          <p:cNvSpPr txBox="1">
            <a:spLocks/>
          </p:cNvSpPr>
          <p:nvPr/>
        </p:nvSpPr>
        <p:spPr>
          <a:xfrm>
            <a:off x="1873405" y="1598350"/>
            <a:ext cx="3947531" cy="2475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我們的</a:t>
            </a:r>
            <a:endParaRPr kumimoji="0" lang="en-US" sz="8800" b="1" i="0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1030" name="Picture 6" descr="「愛 Png」的圖片搜尋結果"/>
          <p:cNvPicPr>
            <a:picLocks noChangeAspect="1" noChangeArrowheads="1"/>
          </p:cNvPicPr>
          <p:nvPr/>
        </p:nvPicPr>
        <p:blipFill>
          <a:blip r:embed="rId3" cstate="print"/>
          <a:srcRect l="6048" t="14809" r="68378" b="7990"/>
          <a:stretch>
            <a:fillRect/>
          </a:stretch>
        </p:blipFill>
        <p:spPr bwMode="auto">
          <a:xfrm>
            <a:off x="312233" y="758283"/>
            <a:ext cx="1568607" cy="2367527"/>
          </a:xfrm>
          <a:prstGeom prst="rect">
            <a:avLst/>
          </a:prstGeom>
          <a:noFill/>
        </p:spPr>
      </p:pic>
      <p:pic>
        <p:nvPicPr>
          <p:cNvPr id="1036" name="Picture 12" descr="「我們的家png」的圖片搜尋結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4035" y="3494046"/>
            <a:ext cx="1284382" cy="1211768"/>
          </a:xfrm>
          <a:prstGeom prst="rect">
            <a:avLst/>
          </a:prstGeom>
          <a:noFill/>
        </p:spPr>
      </p:pic>
      <p:pic>
        <p:nvPicPr>
          <p:cNvPr id="5122" name="Picture 2" descr="图片搜索结果"/>
          <p:cNvPicPr>
            <a:picLocks noChangeAspect="1" noChangeArrowheads="1"/>
          </p:cNvPicPr>
          <p:nvPr/>
        </p:nvPicPr>
        <p:blipFill>
          <a:blip r:embed="rId5"/>
          <a:srcRect l="62780" t="28299" r="11568" b="46761"/>
          <a:stretch>
            <a:fillRect/>
          </a:stretch>
        </p:blipFill>
        <p:spPr bwMode="auto">
          <a:xfrm>
            <a:off x="5627650" y="1417445"/>
            <a:ext cx="1397620" cy="1913053"/>
          </a:xfrm>
          <a:prstGeom prst="rect">
            <a:avLst/>
          </a:prstGeom>
          <a:noFill/>
        </p:spPr>
      </p:pic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5"/>
          <a:srcRect l="32033" t="49869" r="29033" b="46901"/>
          <a:stretch>
            <a:fillRect/>
          </a:stretch>
        </p:blipFill>
        <p:spPr bwMode="auto">
          <a:xfrm>
            <a:off x="3601403" y="3077736"/>
            <a:ext cx="2036351" cy="237892"/>
          </a:xfrm>
          <a:prstGeom prst="rect">
            <a:avLst/>
          </a:prstGeom>
          <a:noFill/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752600" y="816114"/>
            <a:ext cx="45320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Yêu</a:t>
            </a:r>
            <a:r>
              <a:rPr kumimoji="1" lang="en-US" altLang="zh-TW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Gia</a:t>
            </a:r>
            <a:r>
              <a:rPr kumimoji="1" lang="en-US" altLang="zh-TW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Đình</a:t>
            </a:r>
            <a:r>
              <a:rPr kumimoji="1" lang="en-US" altLang="zh-TW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TW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Mình</a:t>
            </a:r>
            <a:endParaRPr kumimoji="1" lang="en-US" altLang="zh-TW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02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每個人愛</a:t>
            </a:r>
            <a:r>
              <a:rPr lang="zh-CN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家就有光彩</a:t>
            </a:r>
            <a:endParaRPr lang="en-US" altLang="zh-TW" sz="6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3600" b="1" dirty="0" err="1">
                <a:solidFill>
                  <a:srgbClr val="C00000"/>
                </a:solidFill>
              </a:rPr>
              <a:t>Nếu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mọi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người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đều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yêu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thương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nhau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gia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đình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sẽ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tràn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đây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nắng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ấm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</a:t>
            </a:r>
            <a:r>
              <a:rPr lang="zh-TW" altLang="en-US" sz="60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個人付出家就不孤獨</a:t>
            </a:r>
            <a:endParaRPr lang="en-US" altLang="zh-TW" sz="6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Nếu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mọi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người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đều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biết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chia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 smtClean="0">
                <a:solidFill>
                  <a:srgbClr val="C00000"/>
                </a:solidFill>
              </a:rPr>
              <a:t>sẽ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C00000"/>
                </a:solidFill>
              </a:rPr>
              <a:t>gia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đình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sẽ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không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bao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giờ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cô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đọc</a:t>
            </a:r>
            <a:endParaRPr lang="zh-TW" altLang="en-US" sz="4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每個人珍惜家就有甜蜜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Nếu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mọi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người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đều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biết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trân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trọng</a:t>
            </a:r>
            <a:endParaRPr lang="en-US" altLang="en-US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gia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đình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sẽ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luôn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ngọt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ngào</a:t>
            </a:r>
            <a:endParaRPr lang="en-US" altLang="en-US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</a:t>
            </a:r>
            <a:r>
              <a:rPr lang="zh-TW" altLang="en-US" sz="6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個人寬恕家就有幸福</a:t>
            </a:r>
            <a:endParaRPr lang="en-US" altLang="zh-TW" sz="6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Nếu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mọi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người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đều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tha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thứ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nhau</a:t>
            </a:r>
            <a:endParaRPr lang="en-US" altLang="en-US" sz="3600" b="1" dirty="0" smtClean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en-US" sz="3600" b="1" dirty="0" err="1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gia</a:t>
            </a:r>
            <a:r>
              <a:rPr lang="en-US" altLang="en-US" sz="3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đình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sẽ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là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nơi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hạnh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phúc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nhất</a:t>
            </a:r>
            <a:endParaRPr lang="en-US" altLang="zh-TW" sz="3600" b="1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4" descr="相關圖片"/>
          <p:cNvPicPr>
            <a:picLocks noChangeAspect="1" noChangeArrowheads="1"/>
          </p:cNvPicPr>
          <p:nvPr/>
        </p:nvPicPr>
        <p:blipFill>
          <a:blip r:embed="rId2"/>
          <a:srcRect r="11847"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916291" y="0"/>
            <a:ext cx="6227709" cy="2988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讓愛天天住你</a:t>
            </a: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家</a:t>
            </a:r>
            <a:endParaRPr kumimoji="0" lang="en-US" altLang="zh-TW" sz="5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</a:t>
            </a:r>
            <a:r>
              <a:rPr kumimoji="0" lang="zh-TW" altLang="en-US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我家</a:t>
            </a:r>
          </a:p>
          <a:p>
            <a:pPr lvl="0" algn="ctr" defTabSz="457200" fontAlgn="auto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9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457200" fontAlgn="auto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en-US" sz="39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sz="39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kumimoji="0" lang="en-US" altLang="zh-TW" sz="39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Microsoft JhengHei" panose="020B0604030504040204" pitchFamily="34" charset="-120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2971800"/>
            <a:ext cx="9144000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不分日夜秋</a:t>
            </a:r>
            <a:r>
              <a:rPr kumimoji="0" lang="zh-TW" altLang="en-US" sz="5400" b="1" i="0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冬春夏</a:t>
            </a:r>
            <a:r>
              <a:rPr kumimoji="0" lang="en-US" altLang="zh-TW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endParaRPr lang="en-US" sz="3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全心全意</a:t>
            </a:r>
            <a:r>
              <a:rPr kumimoji="0" lang="zh-TW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Microsoft JhengHei" panose="020B0604030504040204" pitchFamily="34" charset="-120"/>
                <a:cs typeface="Times New Roman" pitchFamily="18" charset="0"/>
              </a:rPr>
              <a:t>愛我們的家</a:t>
            </a:r>
            <a:endParaRPr kumimoji="0" lang="en-US" altLang="zh-TW" sz="54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Microsoft JhengHei" panose="020B0604030504040204" pitchFamily="34" charset="-120"/>
              <a:cs typeface="Times New Roman" pitchFamily="18" charset="0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ý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endParaRPr lang="en-US" sz="35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1</cp:revision>
  <dcterms:created xsi:type="dcterms:W3CDTF">2018-05-10T08:52:36Z</dcterms:created>
  <dcterms:modified xsi:type="dcterms:W3CDTF">2018-05-10T08:52:53Z</dcterms:modified>
</cp:coreProperties>
</file>