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EA78-9824-4E4C-ACDB-57C3CCFD6060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光芒  溫柔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慈祥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著主愛的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  向著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隱藏  完全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主愛來澆灌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愛中得自由釋放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357958"/>
            <a:ext cx="1357290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愛我願意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你愛的懷抱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在你懷抱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357958"/>
            <a:ext cx="1357290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愛我願意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86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愛我願意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愛我願意</dc:title>
  <dc:creator>User</dc:creator>
  <cp:lastModifiedBy>User</cp:lastModifiedBy>
  <cp:revision>2</cp:revision>
  <dcterms:created xsi:type="dcterms:W3CDTF">2017-07-08T11:47:23Z</dcterms:created>
  <dcterms:modified xsi:type="dcterms:W3CDTF">2017-07-16T00:03:47Z</dcterms:modified>
</cp:coreProperties>
</file>