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30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7772400" cy="1876428"/>
          </a:xfrm>
        </p:spPr>
        <p:txBody>
          <a:bodyPr anchor="b">
            <a:sp3d contourW="8890">
              <a:contourClr>
                <a:schemeClr val="accent3">
                  <a:shade val="55000"/>
                </a:schemeClr>
              </a:contourClr>
            </a:sp3d>
          </a:bodyPr>
          <a:lstStyle>
            <a:lvl1pPr algn="ctr">
              <a:defRPr sz="4400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57628"/>
            <a:ext cx="6400800" cy="17532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306B-C351-45FA-B11F-0A5CEAA119B6}" type="datetimeFigureOut">
              <a:rPr lang="en-US" smtClean="0"/>
              <a:pPr/>
              <a:t>4/15/2017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0533-707F-454A-9A0A-E28F91953E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306B-C351-45FA-B11F-0A5CEAA119B6}" type="datetimeFigureOut">
              <a:rPr lang="en-US" smtClean="0"/>
              <a:pPr/>
              <a:t>4/15/2017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0533-707F-454A-9A0A-E28F91953E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286644" y="274640"/>
            <a:ext cx="1400156" cy="5851525"/>
          </a:xfrm>
        </p:spPr>
        <p:txBody>
          <a:bodyPr vert="eaVert"/>
          <a:lstStyle>
            <a:lvl1pPr>
              <a:defRPr lang="zh-CN" altLang="en-US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829444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306B-C351-45FA-B11F-0A5CEAA119B6}" type="datetimeFigureOut">
              <a:rPr lang="en-US" smtClean="0"/>
              <a:pPr/>
              <a:t>4/15/2017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0533-707F-454A-9A0A-E28F91953E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306B-C351-45FA-B11F-0A5CEAA119B6}" type="datetimeFigureOut">
              <a:rPr lang="en-US" smtClean="0"/>
              <a:pPr/>
              <a:t>4/15/2017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0533-707F-454A-9A0A-E28F91953E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854150"/>
            <a:ext cx="7772400" cy="1860850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2356428"/>
            <a:ext cx="7772400" cy="1501200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l">
              <a:buNone/>
              <a:defRPr sz="1800">
                <a:solidFill>
                  <a:schemeClr val="tx2"/>
                </a:solidFill>
              </a:defRPr>
            </a:lvl2pPr>
            <a:lvl3pPr marL="914400" indent="0" algn="l">
              <a:buNone/>
              <a:defRPr sz="1600">
                <a:solidFill>
                  <a:schemeClr val="tx2"/>
                </a:solidFill>
              </a:defRPr>
            </a:lvl3pPr>
            <a:lvl4pPr marL="1371600" indent="0" algn="l">
              <a:buNone/>
              <a:defRPr sz="1400">
                <a:solidFill>
                  <a:schemeClr val="tx2"/>
                </a:solidFill>
              </a:defRPr>
            </a:lvl4pPr>
            <a:lvl5pPr marL="1828800" indent="0" algn="l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306B-C351-45FA-B11F-0A5CEAA119B6}" type="datetimeFigureOut">
              <a:rPr lang="en-US" smtClean="0"/>
              <a:pPr/>
              <a:t>4/15/2017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0533-707F-454A-9A0A-E28F91953E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306B-C351-45FA-B11F-0A5CEAA119B6}" type="datetimeFigureOut">
              <a:rPr lang="en-US" smtClean="0"/>
              <a:pPr/>
              <a:t>4/15/2017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0533-707F-454A-9A0A-E28F91953E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306B-C351-45FA-B11F-0A5CEAA119B6}" type="datetimeFigureOut">
              <a:rPr lang="en-US" smtClean="0"/>
              <a:pPr/>
              <a:t>4/15/2017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0533-707F-454A-9A0A-E28F91953E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306B-C351-45FA-B11F-0A5CEAA119B6}" type="datetimeFigureOut">
              <a:rPr lang="en-US" smtClean="0"/>
              <a:pPr/>
              <a:t>4/15/2017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0533-707F-454A-9A0A-E28F91953E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306B-C351-45FA-B11F-0A5CEAA119B6}" type="datetimeFigureOut">
              <a:rPr lang="en-US" smtClean="0"/>
              <a:pPr/>
              <a:t>4/15/2017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0533-707F-454A-9A0A-E28F91953E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6258" y="381000"/>
            <a:ext cx="2667000" cy="1833554"/>
          </a:xfrm>
        </p:spPr>
        <p:txBody>
          <a:bodyPr anchor="ctr">
            <a:scene3d>
              <a:camera prst="orthographicFront"/>
              <a:lightRig rig="soft" dir="tl">
                <a:rot lat="0" lon="0" rev="0"/>
              </a:lightRig>
            </a:scene3d>
            <a:sp3d contourW="8890">
              <a:contourClr>
                <a:schemeClr val="accent3">
                  <a:shade val="55000"/>
                </a:schemeClr>
              </a:contourClr>
            </a:sp3d>
          </a:bodyPr>
          <a:lstStyle>
            <a:lvl1pPr algn="l">
              <a:defRPr sz="3200" b="1" kern="1200" cap="all" spc="50">
                <a:ln w="1587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2800" y="380999"/>
            <a:ext cx="5410200" cy="574516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26258" y="2214554"/>
            <a:ext cx="2667000" cy="391218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306B-C351-45FA-B11F-0A5CEAA119B6}" type="datetimeFigureOut">
              <a:rPr lang="en-US" smtClean="0"/>
              <a:pPr/>
              <a:t>4/15/2017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0533-707F-454A-9A0A-E28F91953E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>
          <a:xfrm>
            <a:off x="1580474" y="553734"/>
            <a:ext cx="7349244" cy="4741531"/>
            <a:chOff x="428596" y="553734"/>
            <a:chExt cx="7349244" cy="4741531"/>
          </a:xfrm>
        </p:grpSpPr>
        <p:sp>
          <p:nvSpPr>
            <p:cNvPr id="16" name="矩形 15"/>
            <p:cNvSpPr/>
            <p:nvPr userDrawn="1"/>
          </p:nvSpPr>
          <p:spPr>
            <a:xfrm rot="21480000">
              <a:off x="428596" y="580356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7" name="矩形 16"/>
            <p:cNvSpPr/>
            <p:nvPr userDrawn="1"/>
          </p:nvSpPr>
          <p:spPr>
            <a:xfrm rot="21540000">
              <a:off x="437473" y="571479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8" name="矩形 17"/>
            <p:cNvSpPr/>
            <p:nvPr userDrawn="1"/>
          </p:nvSpPr>
          <p:spPr>
            <a:xfrm>
              <a:off x="437481" y="553734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</p:grp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651912" y="612776"/>
            <a:ext cx="7215238" cy="4602175"/>
          </a:xfrm>
          <a:solidFill>
            <a:schemeClr val="bg2">
              <a:tint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 useBgFill="1"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95295"/>
            <a:ext cx="1357290" cy="5691227"/>
          </a:xfrm>
          <a:noFill/>
        </p:spPr>
        <p:txBody>
          <a:bodyPr vert="eaVert" anchor="ctr">
            <a:noAutofit/>
          </a:bodyPr>
          <a:lstStyle>
            <a:lvl1pPr algn="l">
              <a:defRPr lang="zh-CN" altLang="en-US" sz="3200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  <a:latin typeface="+mj-lt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14480" y="5481658"/>
            <a:ext cx="7215238" cy="804862"/>
          </a:xfrm>
        </p:spPr>
        <p:txBody>
          <a:bodyPr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306B-C351-45FA-B11F-0A5CEAA119B6}" type="datetimeFigureOut">
              <a:rPr lang="en-US" smtClean="0"/>
              <a:pPr/>
              <a:t>4/15/2017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0533-707F-454A-9A0A-E28F91953E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8890">
              <a:contourClr>
                <a:schemeClr val="accent3">
                  <a:shade val="55000"/>
                </a:schemeClr>
              </a:contourClr>
            </a:sp3d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878" y="6483997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5306B-C351-45FA-B11F-0A5CEAA119B6}" type="datetimeFigureOut">
              <a:rPr lang="en-US" smtClean="0"/>
              <a:pPr/>
              <a:t>4/15/2017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483997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992644" y="6483997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C0533-707F-454A-9A0A-E28F91953E4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000" b="1" kern="1200" cap="all" spc="50" dirty="0">
          <a:ln w="1587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31750" dir="3600000" algn="tl" rotWithShape="0">
              <a:srgbClr val="000000">
                <a:alpha val="6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90000"/>
        <a:buFont typeface="Cambria"/>
        <a:buChar char="+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100000"/>
        <a:buFont typeface="Cambria"/>
        <a:buChar char="–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Ï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90000"/>
        <a:buFont typeface="Calibri"/>
        <a:buChar char="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100000"/>
        <a:buFont typeface="Cambria"/>
        <a:buChar char="=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愛是不保留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常聽說世界愛沒長</a:t>
            </a:r>
            <a:r>
              <a:rPr lang="zh-TW" altLang="en-US" sz="5400" dirty="0" smtClean="0"/>
              <a:t>久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哪</a:t>
            </a:r>
            <a:r>
              <a:rPr lang="zh-TW" altLang="en-US" sz="5400" dirty="0"/>
              <a:t>裡會有愛無盡</a:t>
            </a:r>
            <a:r>
              <a:rPr lang="zh-TW" altLang="en-US" sz="5400" dirty="0" smtClean="0"/>
              <a:t>頭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塵</a:t>
            </a:r>
            <a:r>
              <a:rPr lang="zh-TW" altLang="en-US" sz="5400" dirty="0"/>
              <a:t>俗的愛只在乎曾擁</a:t>
            </a:r>
            <a:r>
              <a:rPr lang="zh-TW" altLang="en-US" sz="5400" dirty="0" smtClean="0"/>
              <a:t>有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一</a:t>
            </a:r>
            <a:r>
              <a:rPr lang="zh-TW" altLang="en-US" sz="5400" dirty="0"/>
              <a:t>刻燦爛便要</a:t>
            </a:r>
            <a:r>
              <a:rPr lang="zh-TW" altLang="en-US" sz="5400" dirty="0" smtClean="0"/>
              <a:t>走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愛是不保留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而我卻確信愛是恆</a:t>
            </a:r>
            <a:r>
              <a:rPr lang="zh-TW" altLang="en-US" sz="5400" dirty="0" smtClean="0"/>
              <a:t>久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碰</a:t>
            </a:r>
            <a:r>
              <a:rPr lang="zh-TW" altLang="en-US" sz="5400" dirty="0"/>
              <a:t>到了你已無別</a:t>
            </a:r>
            <a:r>
              <a:rPr lang="zh-TW" altLang="en-US" sz="5400" dirty="0" smtClean="0"/>
              <a:t>求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無</a:t>
            </a:r>
            <a:r>
              <a:rPr lang="zh-TW" altLang="en-US" sz="5400" dirty="0"/>
              <a:t>從解</a:t>
            </a:r>
            <a:r>
              <a:rPr lang="zh-TW" altLang="en-US" sz="5400" dirty="0" smtClean="0"/>
              <a:t>釋  不</a:t>
            </a:r>
            <a:r>
              <a:rPr lang="zh-TW" altLang="en-US" sz="5400" dirty="0"/>
              <a:t>可說明</a:t>
            </a:r>
            <a:r>
              <a:rPr lang="zh-TW" altLang="en-US" sz="5400" dirty="0" smtClean="0"/>
              <a:t>的愛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千</a:t>
            </a:r>
            <a:r>
              <a:rPr lang="zh-TW" altLang="en-US" sz="5400" dirty="0"/>
              <a:t>秋過後仍長存不朽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愛是不保留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誰人受痛苦被懸掛在</a:t>
            </a:r>
            <a:r>
              <a:rPr lang="zh-TW" altLang="en-US" sz="5400" dirty="0" smtClean="0"/>
              <a:t>木頭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至</a:t>
            </a:r>
            <a:r>
              <a:rPr lang="zh-TW" altLang="en-US" sz="5400" dirty="0"/>
              <a:t>高的愛盡見於刺穿的</a:t>
            </a:r>
            <a:r>
              <a:rPr lang="zh-TW" altLang="en-US" sz="5400" dirty="0" smtClean="0"/>
              <a:t>手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看血</a:t>
            </a:r>
            <a:r>
              <a:rPr lang="zh-TW" altLang="en-US" sz="5400" dirty="0"/>
              <a:t>在流反映愛沒保</a:t>
            </a:r>
            <a:r>
              <a:rPr lang="zh-TW" altLang="en-US" sz="5400" dirty="0" smtClean="0"/>
              <a:t>留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持</a:t>
            </a:r>
            <a:r>
              <a:rPr lang="zh-TW" altLang="en-US" sz="5400" dirty="0"/>
              <a:t>續不死的愛到萬世不休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愛是不保留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惟求奉上生命全歸主所</a:t>
            </a:r>
            <a:r>
              <a:rPr lang="zh-TW" altLang="en-US" sz="5400" dirty="0" smtClean="0"/>
              <a:t>有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要</a:t>
            </a:r>
            <a:r>
              <a:rPr lang="zh-TW" altLang="en-US" sz="5400" dirty="0"/>
              <a:t>將一切盡獻於我主的</a:t>
            </a:r>
            <a:r>
              <a:rPr lang="zh-TW" altLang="en-US" sz="5400" dirty="0" smtClean="0"/>
              <a:t>手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我</a:t>
            </a:r>
            <a:r>
              <a:rPr lang="zh-TW" altLang="en-US" sz="5400" dirty="0"/>
              <a:t>已決定今生再沒所</a:t>
            </a:r>
            <a:r>
              <a:rPr lang="zh-TW" altLang="en-US" sz="5400" dirty="0" smtClean="0"/>
              <a:t>求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惟</a:t>
            </a:r>
            <a:r>
              <a:rPr lang="zh-TW" altLang="en-US" sz="5400" dirty="0"/>
              <a:t>望得主稱讚已足夠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行雲流水">
  <a:themeElements>
    <a:clrScheme name="行雲流水">
      <a:dk1>
        <a:sysClr val="windowText" lastClr="000000"/>
      </a:dk1>
      <a:lt1>
        <a:sysClr val="window" lastClr="FFFFFF"/>
      </a:lt1>
      <a:dk2>
        <a:srgbClr val="411401"/>
      </a:dk2>
      <a:lt2>
        <a:srgbClr val="FFE6E6"/>
      </a:lt2>
      <a:accent1>
        <a:srgbClr val="A24A48"/>
      </a:accent1>
      <a:accent2>
        <a:srgbClr val="B2935C"/>
      </a:accent2>
      <a:accent3>
        <a:srgbClr val="6A9A9A"/>
      </a:accent3>
      <a:accent4>
        <a:srgbClr val="B2B787"/>
      </a:accent4>
      <a:accent5>
        <a:srgbClr val="91644B"/>
      </a:accent5>
      <a:accent6>
        <a:srgbClr val="654A76"/>
      </a:accent6>
      <a:hlink>
        <a:srgbClr val="00A800"/>
      </a:hlink>
      <a:folHlink>
        <a:srgbClr val="FF00FF"/>
      </a:folHlink>
    </a:clrScheme>
    <a:fontScheme name="行雲流水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华文行楷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libri"/>
        <a:ea typeface=""/>
        <a:cs typeface=""/>
        <a:font script="Jpan" typeface="ＭＳ Ｐ明朝"/>
        <a:font script="Hang" typeface="HY견명조"/>
        <a:font script="Hans" typeface="华文行楷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行雲流水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30000"/>
              </a:schemeClr>
            </a:gs>
            <a:gs pos="50000">
              <a:schemeClr val="phClr">
                <a:tint val="45000"/>
                <a:satMod val="220000"/>
              </a:schemeClr>
            </a:gs>
            <a:gs pos="100000">
              <a:schemeClr val="phClr">
                <a:tint val="90000"/>
                <a:satMod val="13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200000"/>
              </a:schemeClr>
            </a:gs>
            <a:gs pos="50000">
              <a:schemeClr val="phClr">
                <a:tint val="100000"/>
                <a:shade val="60000"/>
                <a:hueMod val="100000"/>
                <a:satMod val="180000"/>
              </a:schemeClr>
            </a:gs>
            <a:gs pos="100000">
              <a:schemeClr val="phClr">
                <a:tint val="100000"/>
                <a:shade val="90000"/>
                <a:hueMod val="100000"/>
                <a:satMod val="2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50600">
              <a:schemeClr val="phClr">
                <a:alpha val="40000"/>
              </a:schemeClr>
            </a:glow>
          </a:effectLst>
        </a:effectStyle>
        <a:effectStyle>
          <a:effectLst>
            <a:glow rad="101600">
              <a:schemeClr val="phClr">
                <a:alpha val="60000"/>
              </a:schemeClr>
            </a:glow>
          </a:effectLst>
          <a:scene3d>
            <a:camera prst="isometricLeftDown" fov="0">
              <a:rot lat="0" lon="0" rev="0"/>
            </a:camera>
            <a:lightRig rig="harsh" dir="tl">
              <a:rot lat="0" lon="0" rev="14280000"/>
            </a:lightRig>
          </a:scene3d>
          <a:sp3d prstMaterial="flat">
            <a:bevelT w="38100" h="50800" prst="softRound"/>
          </a:sp3d>
        </a:effectStyle>
        <a:effectStyle>
          <a:effectLst>
            <a:glow>
              <a:schemeClr val="phClr"/>
            </a:glow>
          </a:effectLst>
          <a:scene3d>
            <a:camera prst="isometricLeftDown">
              <a:rot lat="0" lon="0" rev="0"/>
            </a:camera>
            <a:lightRig rig="harsh" dir="tl">
              <a:rot lat="0" lon="0" rev="14280000"/>
            </a:lightRig>
          </a:scene3d>
          <a:sp3d extrusionH="63500" contourW="38100" prstMaterial="flat">
            <a:bevelT w="50800" h="635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300000"/>
              </a:schemeClr>
            </a:gs>
            <a:gs pos="72000">
              <a:schemeClr val="phClr">
                <a:tint val="100000"/>
                <a:shade val="100000"/>
                <a:hueMod val="100000"/>
                <a:satMod val="100000"/>
              </a:schemeClr>
            </a:gs>
            <a:gs pos="81000">
              <a:schemeClr val="phClr">
                <a:tint val="98000"/>
                <a:shade val="100000"/>
                <a:hueMod val="100000"/>
                <a:satMod val="15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39000"/>
                <a:hueMod val="100000"/>
                <a:satMod val="150000"/>
              </a:schemeClr>
              <a:schemeClr val="phClr">
                <a:tint val="90000"/>
                <a:shade val="100000"/>
                <a:hueMod val="100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Calligraphy</Template>
  <TotalTime>84</TotalTime>
  <Words>130</Words>
  <Application>Microsoft Office PowerPoint</Application>
  <PresentationFormat>如螢幕大小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行雲流水</vt:lpstr>
      <vt:lpstr>愛是不保留</vt:lpstr>
      <vt:lpstr>愛是不保留</vt:lpstr>
      <vt:lpstr>愛是不保留</vt:lpstr>
      <vt:lpstr>愛是不保留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愛是不保留</dc:title>
  <dc:creator>Microsoft Windows</dc:creator>
  <cp:lastModifiedBy>User</cp:lastModifiedBy>
  <cp:revision>2</cp:revision>
  <dcterms:created xsi:type="dcterms:W3CDTF">2012-12-08T08:25:36Z</dcterms:created>
  <dcterms:modified xsi:type="dcterms:W3CDTF">2017-04-15T13:54:15Z</dcterms:modified>
</cp:coreProperties>
</file>