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B0AE21-4AA4-41B8-8325-90AD1A02124A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D5EDE6-FA4C-48C3-999B-F734BF2DF2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愛是從神而來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愛是從神而</a:t>
            </a:r>
            <a:r>
              <a:rPr lang="zh-TW" altLang="en-US" sz="5400" dirty="0" smtClean="0"/>
              <a:t>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是恆久忍耐</a:t>
            </a:r>
          </a:p>
          <a:p>
            <a:pPr algn="ctr">
              <a:buNone/>
            </a:pPr>
            <a:r>
              <a:rPr lang="zh-TW" altLang="en-US" sz="5400" dirty="0"/>
              <a:t>愛裡沒有</a:t>
            </a:r>
            <a:r>
              <a:rPr lang="zh-TW" altLang="en-US" sz="5400" dirty="0" smtClean="0"/>
              <a:t>懼怕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信</a:t>
            </a:r>
            <a:r>
              <a:rPr lang="zh-TW" altLang="en-US" sz="5400" dirty="0" smtClean="0"/>
              <a:t>靠  愛</a:t>
            </a:r>
            <a:r>
              <a:rPr lang="zh-TW" altLang="en-US" sz="5400" dirty="0"/>
              <a:t>就與你同在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愛是從神而來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愛是從神而</a:t>
            </a:r>
            <a:r>
              <a:rPr lang="zh-TW" altLang="en-US" sz="5400" dirty="0" smtClean="0"/>
              <a:t>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</a:t>
            </a:r>
            <a:r>
              <a:rPr lang="zh-TW" altLang="en-US" sz="5400" dirty="0"/>
              <a:t>了就會明白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愛是生命</a:t>
            </a:r>
            <a:r>
              <a:rPr lang="zh-TW" altLang="en-US" sz="5400" dirty="0" smtClean="0"/>
              <a:t>盼望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永不止息</a:t>
            </a:r>
            <a:r>
              <a:rPr lang="en-US" sz="5400" dirty="0" smtClean="0"/>
              <a:t> </a:t>
            </a:r>
            <a:r>
              <a:rPr lang="zh-TW" altLang="en-US" sz="5400" dirty="0" smtClean="0"/>
              <a:t>因</a:t>
            </a:r>
            <a:r>
              <a:rPr lang="zh-TW" altLang="en-US" sz="5400" dirty="0"/>
              <a:t>神就是愛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愛是從神而來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Singing I love you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zh-TW" altLang="en-US" sz="5400" dirty="0">
                <a:latin typeface="Times New Roman" pitchFamily="18" charset="0"/>
                <a:cs typeface="Times New Roman" pitchFamily="18" charset="0"/>
              </a:rPr>
              <a:t>主耶穌愛你</a:t>
            </a:r>
          </a:p>
          <a:p>
            <a:pPr algn="ctr">
              <a:buNone/>
            </a:pP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đươc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Jesus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mến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luôn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zh-TW" altLang="en-US" sz="5400" dirty="0">
                <a:latin typeface="Times New Roman" pitchFamily="18" charset="0"/>
                <a:cs typeface="Times New Roman" pitchFamily="18" charset="0"/>
              </a:rPr>
              <a:t>都是我愛你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愛是從神而來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不論在</a:t>
            </a:r>
            <a:r>
              <a:rPr lang="zh-TW" altLang="en-US" sz="5400" dirty="0" smtClean="0"/>
              <a:t>何時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不論</a:t>
            </a:r>
            <a:r>
              <a:rPr lang="zh-TW" altLang="en-US" sz="5400" dirty="0"/>
              <a:t>在何處</a:t>
            </a:r>
          </a:p>
          <a:p>
            <a:pPr algn="ctr">
              <a:buNone/>
            </a:pPr>
            <a:r>
              <a:rPr lang="zh-TW" altLang="en-US" sz="5400" dirty="0"/>
              <a:t>不論你來自何方</a:t>
            </a:r>
          </a:p>
          <a:p>
            <a:pPr algn="ctr">
              <a:buNone/>
            </a:pPr>
            <a:r>
              <a:rPr lang="zh-TW" altLang="en-US" sz="5400" dirty="0"/>
              <a:t>愛能使你滿足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102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愛是從神而來</vt:lpstr>
      <vt:lpstr>愛是從神而來</vt:lpstr>
      <vt:lpstr>愛是從神而來</vt:lpstr>
      <vt:lpstr>愛是從神而來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愛是從神而來</dc:title>
  <dc:creator>大唐</dc:creator>
  <cp:lastModifiedBy>大唐</cp:lastModifiedBy>
  <cp:revision>3</cp:revision>
  <dcterms:created xsi:type="dcterms:W3CDTF">2015-02-14T03:35:27Z</dcterms:created>
  <dcterms:modified xsi:type="dcterms:W3CDTF">2016-01-16T12:32:30Z</dcterms:modified>
</cp:coreProperties>
</file>