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70C471-FDCC-4F48-98E6-9ACAF31365DE}" type="datetimeFigureOut">
              <a:rPr lang="zh-TW" altLang="en-US" smtClean="0"/>
              <a:t>2013/7/5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780E9F-A189-4010-918C-880EA882FA7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矩形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矩形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矩形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56" name="矩形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矩形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矩形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矩形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70C471-FDCC-4F48-98E6-9ACAF31365DE}" type="datetimeFigureOut">
              <a:rPr lang="zh-TW" altLang="en-US" smtClean="0"/>
              <a:t>2013/7/5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780E9F-A189-4010-918C-880EA882FA7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70C471-FDCC-4F48-98E6-9ACAF31365DE}" type="datetimeFigureOut">
              <a:rPr lang="zh-TW" altLang="en-US" smtClean="0"/>
              <a:t>2013/7/5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780E9F-A189-4010-918C-880EA882FA7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70C471-FDCC-4F48-98E6-9ACAF31365DE}" type="datetimeFigureOut">
              <a:rPr lang="zh-TW" altLang="en-US" smtClean="0"/>
              <a:t>2013/7/5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780E9F-A189-4010-918C-880EA882FA7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手繪多邊形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手繪多邊形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手繪多邊形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手繪多邊形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手繪多邊形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手繪多邊形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手繪多邊形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手繪多邊形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手繪多邊形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手繪多邊形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手繪多邊形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手繪多邊形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手繪多邊形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手繪多邊形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手繪多邊形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70C471-FDCC-4F48-98E6-9ACAF31365DE}" type="datetimeFigureOut">
              <a:rPr lang="zh-TW" altLang="en-US" smtClean="0"/>
              <a:t>2013/7/5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780E9F-A189-4010-918C-880EA882FA7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70C471-FDCC-4F48-98E6-9ACAF31365DE}" type="datetimeFigureOut">
              <a:rPr lang="zh-TW" altLang="en-US" smtClean="0"/>
              <a:t>2013/7/5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780E9F-A189-4010-918C-880EA882FA7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70C471-FDCC-4F48-98E6-9ACAF31365DE}" type="datetimeFigureOut">
              <a:rPr lang="zh-TW" altLang="en-US" smtClean="0"/>
              <a:t>2013/7/5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780E9F-A189-4010-918C-880EA882FA7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矩形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矩形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矩形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矩形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矩形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矩形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70C471-FDCC-4F48-98E6-9ACAF31365DE}" type="datetimeFigureOut">
              <a:rPr lang="zh-TW" altLang="en-US" smtClean="0"/>
              <a:t>2013/7/5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780E9F-A189-4010-918C-880EA882FA7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70C471-FDCC-4F48-98E6-9ACAF31365DE}" type="datetimeFigureOut">
              <a:rPr lang="zh-TW" altLang="en-US" smtClean="0"/>
              <a:t>2013/7/5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780E9F-A189-4010-918C-880EA882FA7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70C471-FDCC-4F48-98E6-9ACAF31365DE}" type="datetimeFigureOut">
              <a:rPr lang="zh-TW" altLang="en-US" smtClean="0"/>
              <a:t>2013/7/5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780E9F-A189-4010-918C-880EA882FA7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直線接點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群組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直線接點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grpSp>
        <p:nvGrpSpPr>
          <p:cNvPr id="14" name="群組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直線接點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群組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直線接點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BD70C471-FDCC-4F48-98E6-9ACAF31365DE}" type="datetimeFigureOut">
              <a:rPr lang="zh-TW" altLang="en-US" smtClean="0"/>
              <a:t>2013/7/5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B8780E9F-A189-4010-918C-880EA882FA7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矩形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矩形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矩形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D70C471-FDCC-4F48-98E6-9ACAF31365DE}" type="datetimeFigureOut">
              <a:rPr lang="zh-TW" altLang="en-US" smtClean="0"/>
              <a:t>2013/7/5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8780E9F-A189-4010-918C-880EA882FA7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愛的</a:t>
            </a:r>
            <a:r>
              <a:rPr lang="zh-TW" altLang="en-US" dirty="0" smtClean="0"/>
              <a:t>呼喚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人生像黑暗內沉</a:t>
            </a:r>
            <a:r>
              <a:rPr lang="zh-TW" altLang="en-US" sz="5400" dirty="0" smtClean="0"/>
              <a:t>睡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人生</a:t>
            </a:r>
            <a:r>
              <a:rPr lang="zh-TW" altLang="en-US" sz="5400" dirty="0"/>
              <a:t>似斷鳶經風吹 </a:t>
            </a:r>
          </a:p>
          <a:p>
            <a:pPr algn="ctr">
              <a:buNone/>
            </a:pPr>
            <a:r>
              <a:rPr lang="zh-TW" altLang="en-US" sz="5400" dirty="0"/>
              <a:t>經風吹恍惚似煙消</a:t>
            </a:r>
            <a:r>
              <a:rPr lang="zh-TW" altLang="en-US" sz="5400" dirty="0" smtClean="0"/>
              <a:t>去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難</a:t>
            </a:r>
            <a:r>
              <a:rPr lang="zh-TW" altLang="en-US" sz="5400" dirty="0"/>
              <a:t>見真理獨流淚</a:t>
            </a:r>
            <a:r>
              <a:rPr lang="en-US" sz="5400" dirty="0"/>
              <a:t> 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愛的</a:t>
            </a:r>
            <a:r>
              <a:rPr lang="zh-TW" altLang="en-US" dirty="0" smtClean="0"/>
              <a:t>呼喚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耶穌願寬恕萬</a:t>
            </a:r>
            <a:r>
              <a:rPr lang="zh-TW" altLang="en-US" sz="5400" dirty="0" smtClean="0"/>
              <a:t>重罪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耶穌</a:t>
            </a:r>
            <a:r>
              <a:rPr lang="zh-TW" altLang="en-US" sz="5400" dirty="0"/>
              <a:t>願替君解空虛</a:t>
            </a:r>
            <a:r>
              <a:rPr lang="en-US" sz="5400" dirty="0"/>
              <a:t> </a:t>
            </a:r>
            <a:endParaRPr lang="zh-TW" altLang="en-US" sz="5400" dirty="0"/>
          </a:p>
          <a:p>
            <a:pPr algn="ctr">
              <a:buNone/>
            </a:pPr>
            <a:r>
              <a:rPr lang="zh-TW" altLang="en-US" sz="5400" dirty="0"/>
              <a:t>快接受基督捨身的</a:t>
            </a:r>
            <a:r>
              <a:rPr lang="zh-TW" altLang="en-US" sz="5400" dirty="0" smtClean="0"/>
              <a:t>愛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尋</a:t>
            </a:r>
            <a:r>
              <a:rPr lang="zh-TW" altLang="en-US" sz="5400" dirty="0"/>
              <a:t>著了真盼望莫疑慮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愛的</a:t>
            </a:r>
            <a:r>
              <a:rPr lang="zh-TW" altLang="en-US" dirty="0" smtClean="0"/>
              <a:t>呼喚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一生交在祂手</a:t>
            </a:r>
            <a:r>
              <a:rPr lang="zh-TW" altLang="en-US" sz="5400" dirty="0" smtClean="0"/>
              <a:t>裡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拋開</a:t>
            </a:r>
            <a:r>
              <a:rPr lang="zh-TW" altLang="en-US" sz="5400" dirty="0"/>
              <a:t>往時心顧慮</a:t>
            </a:r>
            <a:r>
              <a:rPr lang="en-US" sz="5400" dirty="0"/>
              <a:t> </a:t>
            </a:r>
            <a:endParaRPr lang="zh-TW" altLang="en-US" sz="5400" dirty="0"/>
          </a:p>
          <a:p>
            <a:pPr algn="ctr">
              <a:buNone/>
            </a:pPr>
            <a:r>
              <a:rPr lang="zh-TW" altLang="en-US" sz="5400" dirty="0"/>
              <a:t>要立志接受</a:t>
            </a:r>
            <a:r>
              <a:rPr lang="zh-TW" altLang="en-US" sz="5400" dirty="0" smtClean="0"/>
              <a:t>真理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尋覓</a:t>
            </a:r>
            <a:r>
              <a:rPr lang="zh-TW" altLang="en-US" sz="5400" dirty="0"/>
              <a:t>愛此際是良機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愛的</a:t>
            </a:r>
            <a:r>
              <a:rPr lang="zh-TW" altLang="en-US" dirty="0" smtClean="0"/>
              <a:t>呼喚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耶穌願寬恕萬</a:t>
            </a:r>
            <a:r>
              <a:rPr lang="zh-TW" altLang="en-US" sz="5400" dirty="0" smtClean="0"/>
              <a:t>重罪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耶穌</a:t>
            </a:r>
            <a:r>
              <a:rPr lang="zh-TW" altLang="en-US" sz="5400" dirty="0"/>
              <a:t>為你你捨身軀</a:t>
            </a:r>
            <a:r>
              <a:rPr lang="en-US" sz="5400" dirty="0"/>
              <a:t> </a:t>
            </a:r>
            <a:endParaRPr lang="zh-TW" altLang="en-US" sz="5400" dirty="0"/>
          </a:p>
          <a:p>
            <a:pPr algn="ctr">
              <a:buNone/>
            </a:pPr>
            <a:r>
              <a:rPr lang="zh-TW" altLang="en-US" sz="5400" dirty="0"/>
              <a:t>將一生交基督手</a:t>
            </a:r>
            <a:r>
              <a:rPr lang="zh-TW" altLang="en-US" sz="5400" dirty="0" smtClean="0"/>
              <a:t>裡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尋</a:t>
            </a:r>
            <a:r>
              <a:rPr lang="zh-TW" altLang="en-US" sz="5400" dirty="0"/>
              <a:t>著了真盼望莫疑慮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地鐵">
  <a:themeElements>
    <a:clrScheme name="地鐵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地鐵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地鐵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</TotalTime>
  <Words>106</Words>
  <Application>Microsoft Office PowerPoint</Application>
  <PresentationFormat>如螢幕大小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地鐵</vt:lpstr>
      <vt:lpstr>愛的呼喚</vt:lpstr>
      <vt:lpstr>愛的呼喚</vt:lpstr>
      <vt:lpstr>愛的呼喚</vt:lpstr>
      <vt:lpstr>愛的呼喚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愛的呼喚</dc:title>
  <dc:creator>DAIDUONG</dc:creator>
  <cp:lastModifiedBy>DAIDUONG</cp:lastModifiedBy>
  <cp:revision>1</cp:revision>
  <dcterms:created xsi:type="dcterms:W3CDTF">2013-07-05T05:29:33Z</dcterms:created>
  <dcterms:modified xsi:type="dcterms:W3CDTF">2013-07-05T05:31:25Z</dcterms:modified>
</cp:coreProperties>
</file>