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6BF0-FE01-4125-969C-3E79F3AA6B20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C02F-4F11-44C7-BF8D-841714BF69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6BF0-FE01-4125-969C-3E79F3AA6B20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C02F-4F11-44C7-BF8D-841714BF69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6BF0-FE01-4125-969C-3E79F3AA6B20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C02F-4F11-44C7-BF8D-841714BF69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6BF0-FE01-4125-969C-3E79F3AA6B20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C02F-4F11-44C7-BF8D-841714BF69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6BF0-FE01-4125-969C-3E79F3AA6B20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C02F-4F11-44C7-BF8D-841714BF69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6BF0-FE01-4125-969C-3E79F3AA6B20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C02F-4F11-44C7-BF8D-841714BF69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6BF0-FE01-4125-969C-3E79F3AA6B20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C02F-4F11-44C7-BF8D-841714BF69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6BF0-FE01-4125-969C-3E79F3AA6B20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C02F-4F11-44C7-BF8D-841714BF69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6BF0-FE01-4125-969C-3E79F3AA6B20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C02F-4F11-44C7-BF8D-841714BF69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6BF0-FE01-4125-969C-3E79F3AA6B20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C02F-4F11-44C7-BF8D-841714BF69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6BF0-FE01-4125-969C-3E79F3AA6B20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C02F-4F11-44C7-BF8D-841714BF69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80D6BF0-FE01-4125-969C-3E79F3AA6B20}" type="datetimeFigureOut">
              <a:rPr lang="zh-TW" altLang="en-US" smtClean="0"/>
              <a:pPr/>
              <a:t>2013/12/1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FEF9C02F-4F11-44C7-BF8D-841714BF69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7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8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愛的聖誕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71613"/>
            <a:ext cx="9144000" cy="52863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聖誕是一個愛與分享日子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聖誕</a:t>
            </a:r>
            <a:r>
              <a:rPr lang="zh-CN" altLang="en-US" sz="5400" smtClean="0"/>
              <a:t>是</a:t>
            </a:r>
            <a:r>
              <a:rPr lang="zh-CN" altLang="en-US" sz="5400" smtClean="0"/>
              <a:t>一個溫馨甜蜜</a:t>
            </a:r>
            <a:r>
              <a:rPr lang="zh-CN" altLang="en-US" sz="5400" dirty="0" smtClean="0"/>
              <a:t>日子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在至高之處榮耀歸於上帝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在地上平安歸祂喜悅的人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Theme9</Template>
  <TotalTime>3</TotalTime>
  <Words>31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Theme9</vt:lpstr>
      <vt:lpstr>愛的聖誕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愛的聖誕</dc:title>
  <dc:creator>DAIDUONG</dc:creator>
  <cp:lastModifiedBy>DAIDUONG</cp:lastModifiedBy>
  <cp:revision>2</cp:revision>
  <dcterms:created xsi:type="dcterms:W3CDTF">2013-12-01T00:08:17Z</dcterms:created>
  <dcterms:modified xsi:type="dcterms:W3CDTF">2013-12-01T12:39:58Z</dcterms:modified>
</cp:coreProperties>
</file>