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2018/2/2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2018/2/2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2018/2/2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2018/2/2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2018/2/2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2018/2/2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2018/2/2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2018/2/2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2018/2/2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2018/2/2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2018/2/2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1B25A-991E-4DF1-8691-3294049894C5}" type="datetimeFigureOut">
              <a:rPr lang="zh-TW" altLang="en-US" smtClean="0"/>
              <a:pPr/>
              <a:t>2018/2/2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愛祢到底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來到主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前卸下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一切憂慮重擔</a:t>
            </a:r>
            <a:r>
              <a:rPr lang="en-US" sz="5400" b="1" dirty="0">
                <a:latin typeface="微軟正黑體" pitchFamily="34" charset="-120"/>
                <a:ea typeface="微軟正黑體" pitchFamily="34" charset="-120"/>
              </a:rPr>
              <a:t> </a:t>
            </a:r>
            <a:endParaRPr lang="en-US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我來敬拜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疲憊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心在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祢裡面重新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得力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我來敬拜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愛祢到底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全心相信 祢的恩典和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應許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水火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之中 不離不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棄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心相信 萬事都互相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效力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願一生 愛祢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到底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愛祢到底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我全心敬拜 全心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感謝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全心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讚美 耶穌的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渴慕有祢 與我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親近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 要愛祢到底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70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愛祢到底</vt:lpstr>
      <vt:lpstr>愛祢到底</vt:lpstr>
      <vt:lpstr>愛祢到底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愛祢到底</dc:title>
  <dc:creator>User</dc:creator>
  <cp:lastModifiedBy>大唐</cp:lastModifiedBy>
  <cp:revision>2</cp:revision>
  <dcterms:created xsi:type="dcterms:W3CDTF">2017-07-16T00:08:24Z</dcterms:created>
  <dcterms:modified xsi:type="dcterms:W3CDTF">2018-02-02T13:41:24Z</dcterms:modified>
</cp:coreProperties>
</file>