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9BCAC-3742-4024-93C9-68F9A18DF23D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9BCAC-3742-4024-93C9-68F9A18DF23D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9BCAC-3742-4024-93C9-68F9A18DF23D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9BCAC-3742-4024-93C9-68F9A18DF23D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9BCAC-3742-4024-93C9-68F9A18DF23D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9BCAC-3742-4024-93C9-68F9A18DF23D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9BCAC-3742-4024-93C9-68F9A18DF23D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9BCAC-3742-4024-93C9-68F9A18DF23D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9BCAC-3742-4024-93C9-68F9A18DF23D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9BCAC-3742-4024-93C9-68F9A18DF23D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9BCAC-3742-4024-93C9-68F9A18DF23D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E69BCAC-3742-4024-93C9-68F9A18DF23D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544D08F-CD2E-4E7D-89DA-18321D89F5E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愛與被愛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愛與被</a:t>
            </a:r>
            <a:r>
              <a:rPr lang="zh-TW" altLang="en-US" sz="5400" dirty="0" smtClean="0"/>
              <a:t>愛數不清</a:t>
            </a:r>
            <a:r>
              <a:rPr lang="zh-TW" altLang="en-US" sz="5400" dirty="0"/>
              <a:t>的交織的</a:t>
            </a:r>
            <a:r>
              <a:rPr lang="zh-TW" altLang="en-US" sz="5400" dirty="0" smtClean="0"/>
              <a:t>網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怎會</a:t>
            </a:r>
            <a:r>
              <a:rPr lang="zh-TW" altLang="en-US" sz="5400" dirty="0"/>
              <a:t>教人說</a:t>
            </a:r>
            <a:r>
              <a:rPr lang="zh-TW" altLang="en-US" sz="5400" dirty="0" smtClean="0"/>
              <a:t>精采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愛</a:t>
            </a:r>
            <a:r>
              <a:rPr lang="zh-TW" altLang="en-US" sz="5400" dirty="0"/>
              <a:t>與被</a:t>
            </a:r>
            <a:r>
              <a:rPr lang="zh-TW" altLang="en-US" sz="5400" dirty="0" smtClean="0"/>
              <a:t>愛  真心真意</a:t>
            </a:r>
            <a:r>
              <a:rPr lang="zh-TW" altLang="en-US" sz="5400" dirty="0"/>
              <a:t>珍惜</a:t>
            </a:r>
            <a:r>
              <a:rPr lang="zh-TW" altLang="en-US" sz="5400" dirty="0" smtClean="0"/>
              <a:t>珍貴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只怕</a:t>
            </a:r>
            <a:r>
              <a:rPr lang="zh-TW" altLang="en-US" sz="5400" dirty="0"/>
              <a:t>最難求是愛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愛與被愛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哀傷裡尋到</a:t>
            </a:r>
            <a:r>
              <a:rPr lang="zh-TW" altLang="en-US" sz="5400" dirty="0" smtClean="0"/>
              <a:t>擁抱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低谷</a:t>
            </a:r>
            <a:r>
              <a:rPr lang="zh-TW" altLang="en-US" sz="5400" dirty="0"/>
              <a:t>裡能夠</a:t>
            </a:r>
            <a:r>
              <a:rPr lang="zh-TW" altLang="en-US" sz="5400" dirty="0" smtClean="0"/>
              <a:t>升高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艱苦</a:t>
            </a:r>
            <a:r>
              <a:rPr lang="zh-TW" altLang="en-US" sz="5400" dirty="0"/>
              <a:t>裡能同心</a:t>
            </a:r>
            <a:r>
              <a:rPr lang="zh-TW" altLang="en-US" sz="5400" dirty="0" smtClean="0"/>
              <a:t>禱告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跌倒時來</a:t>
            </a:r>
            <a:r>
              <a:rPr lang="zh-TW" altLang="en-US" sz="5400" dirty="0" smtClean="0"/>
              <a:t>鼓舞</a:t>
            </a:r>
            <a:br>
              <a:rPr lang="zh-TW" altLang="en-US" sz="5400" dirty="0" smtClean="0"/>
            </a:b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愛與被愛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原來神是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太</a:t>
            </a:r>
            <a:r>
              <a:rPr lang="zh-TW" altLang="en-US" sz="5400" dirty="0"/>
              <a:t>初開始已是</a:t>
            </a:r>
            <a:r>
              <a:rPr lang="zh-TW" altLang="en-US" sz="5400" dirty="0" smtClean="0"/>
              <a:t>存在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全</a:t>
            </a:r>
            <a:r>
              <a:rPr lang="zh-TW" altLang="en-US" sz="5400" dirty="0"/>
              <a:t>憑神是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護</a:t>
            </a:r>
            <a:r>
              <a:rPr lang="zh-TW" altLang="en-US" sz="5400" dirty="0"/>
              <a:t>蔭一生使我空虛不再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愛與被愛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為我擦亮眼曉得愛與被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這</a:t>
            </a:r>
            <a:r>
              <a:rPr lang="zh-TW" altLang="en-US" sz="5400" dirty="0"/>
              <a:t>種感覺極</a:t>
            </a:r>
            <a:r>
              <a:rPr lang="zh-TW" altLang="en-US" sz="5400" dirty="0" smtClean="0"/>
              <a:t>期待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用</a:t>
            </a:r>
            <a:r>
              <a:rPr lang="zh-TW" altLang="en-US" sz="5400" dirty="0"/>
              <a:t>愛照亮</a:t>
            </a:r>
            <a:r>
              <a:rPr lang="zh-TW" altLang="en-US" sz="5400" dirty="0" smtClean="0"/>
              <a:t>我  福</a:t>
            </a:r>
            <a:r>
              <a:rPr lang="zh-TW" altLang="en-US" sz="5400" dirty="0"/>
              <a:t>杯滿滿盛</a:t>
            </a:r>
            <a:r>
              <a:rPr lang="zh-TW" altLang="en-US" sz="5400" dirty="0" smtClean="0"/>
              <a:t>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豐盛</a:t>
            </a:r>
            <a:r>
              <a:rPr lang="zh-TW" altLang="en-US" sz="5400" dirty="0"/>
              <a:t>無更改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愛與被愛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原來神是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太</a:t>
            </a:r>
            <a:r>
              <a:rPr lang="zh-TW" altLang="en-US" sz="5400" dirty="0"/>
              <a:t>初開始已是</a:t>
            </a:r>
            <a:r>
              <a:rPr lang="zh-TW" altLang="en-US" sz="5400" dirty="0" smtClean="0"/>
              <a:t>存在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全</a:t>
            </a:r>
            <a:r>
              <a:rPr lang="zh-TW" altLang="en-US" sz="5400" dirty="0"/>
              <a:t>憑神是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護</a:t>
            </a:r>
            <a:r>
              <a:rPr lang="zh-TW" altLang="en-US" sz="5400" dirty="0"/>
              <a:t>蔭一生使我空虛不再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愛與被愛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原來神是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太</a:t>
            </a:r>
            <a:r>
              <a:rPr lang="zh-TW" altLang="en-US" sz="5400" dirty="0"/>
              <a:t>初開始己是</a:t>
            </a:r>
            <a:r>
              <a:rPr lang="zh-TW" altLang="en-US" sz="5400" dirty="0" smtClean="0"/>
              <a:t>存在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傳揚</a:t>
            </a:r>
            <a:r>
              <a:rPr lang="zh-TW" altLang="en-US" sz="5400" dirty="0"/>
              <a:t>神是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地老天荒</a:t>
            </a:r>
            <a:r>
              <a:rPr lang="zh-TW" altLang="en-US" sz="5400" dirty="0"/>
              <a:t>不變不死的愛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</TotalTime>
  <Words>161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佈景主題3</vt:lpstr>
      <vt:lpstr>愛與被愛</vt:lpstr>
      <vt:lpstr>愛與被愛</vt:lpstr>
      <vt:lpstr>愛與被愛</vt:lpstr>
      <vt:lpstr>愛與被愛</vt:lpstr>
      <vt:lpstr>愛與被愛</vt:lpstr>
      <vt:lpstr>愛與被愛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愛與被愛</dc:title>
  <dc:creator>大唐</dc:creator>
  <cp:lastModifiedBy>大唐</cp:lastModifiedBy>
  <cp:revision>1</cp:revision>
  <dcterms:created xsi:type="dcterms:W3CDTF">2015-07-17T08:56:59Z</dcterms:created>
  <dcterms:modified xsi:type="dcterms:W3CDTF">2015-07-17T08:58:41Z</dcterms:modified>
</cp:coreProperties>
</file>