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4E23-E43C-4BC6-950C-716F4F378E1F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EA43-B8B8-44BD-87E6-95EA0F66A1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我今日成了何等的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都是上帝的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的感恩有多深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曾經追逐世界的掌聲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曾經追隨虛空腳跟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外表讓人多羡慕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内心痛苦多深沉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他的愛使我重生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我喜樂向前直奔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因為上帝已改寫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我的人生劇本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67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感恩</vt:lpstr>
      <vt:lpstr>感恩</vt:lpstr>
      <vt:lpstr>感恩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感恩</dc:title>
  <dc:creator>大唐</dc:creator>
  <cp:lastModifiedBy>大唐</cp:lastModifiedBy>
  <cp:revision>1</cp:revision>
  <dcterms:created xsi:type="dcterms:W3CDTF">2018-05-19T04:56:03Z</dcterms:created>
  <dcterms:modified xsi:type="dcterms:W3CDTF">2018-05-19T04:57:08Z</dcterms:modified>
</cp:coreProperties>
</file>