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774B-64E6-45F9-97C0-A80926C3B1B1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感謝主，讚美主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每日歡喜唱詩讚美主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著豐盛喜樂的人生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每日歡喜祈禱感謝主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著平安得勝的日子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感謝主，讚美主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嘿呀嘿  讚美造物主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有氣息的都要讚美祂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嘿呀嘿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感謝造物主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萬物向主敬拜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56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感謝主，讚美主</vt:lpstr>
      <vt:lpstr>感謝主，讚美主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感謝主，讚美主</dc:title>
  <dc:creator>大唐</dc:creator>
  <cp:lastModifiedBy>大唐</cp:lastModifiedBy>
  <cp:revision>1</cp:revision>
  <dcterms:created xsi:type="dcterms:W3CDTF">2018-10-13T09:15:22Z</dcterms:created>
  <dcterms:modified xsi:type="dcterms:W3CDTF">2018-10-13T09:17:34Z</dcterms:modified>
</cp:coreProperties>
</file>