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CE-E911-4932-ACFB-DA7C34A52745}" type="datetimeFigureOut">
              <a:rPr lang="zh-TW" altLang="en-US" smtClean="0"/>
              <a:t>2016/2/14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E339-CFAF-4000-98E1-480C8FC1D0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CE-E911-4932-ACFB-DA7C34A52745}" type="datetimeFigureOut">
              <a:rPr lang="zh-TW" altLang="en-US" smtClean="0"/>
              <a:t>2016/2/14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E339-CFAF-4000-98E1-480C8FC1D0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CE-E911-4932-ACFB-DA7C34A52745}" type="datetimeFigureOut">
              <a:rPr lang="zh-TW" altLang="en-US" smtClean="0"/>
              <a:t>2016/2/14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E339-CFAF-4000-98E1-480C8FC1D0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CE-E911-4932-ACFB-DA7C34A52745}" type="datetimeFigureOut">
              <a:rPr lang="zh-TW" altLang="en-US" smtClean="0"/>
              <a:t>2016/2/14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E339-CFAF-4000-98E1-480C8FC1D0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CE-E911-4932-ACFB-DA7C34A52745}" type="datetimeFigureOut">
              <a:rPr lang="zh-TW" altLang="en-US" smtClean="0"/>
              <a:t>2016/2/14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E339-CFAF-4000-98E1-480C8FC1D0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CE-E911-4932-ACFB-DA7C34A52745}" type="datetimeFigureOut">
              <a:rPr lang="zh-TW" altLang="en-US" smtClean="0"/>
              <a:t>2016/2/14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E339-CFAF-4000-98E1-480C8FC1D0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CE-E911-4932-ACFB-DA7C34A52745}" type="datetimeFigureOut">
              <a:rPr lang="zh-TW" altLang="en-US" smtClean="0"/>
              <a:t>2016/2/14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E339-CFAF-4000-98E1-480C8FC1D0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CE-E911-4932-ACFB-DA7C34A52745}" type="datetimeFigureOut">
              <a:rPr lang="zh-TW" altLang="en-US" smtClean="0"/>
              <a:t>2016/2/14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E339-CFAF-4000-98E1-480C8FC1D0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CE-E911-4932-ACFB-DA7C34A52745}" type="datetimeFigureOut">
              <a:rPr lang="zh-TW" altLang="en-US" smtClean="0"/>
              <a:t>2016/2/14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E339-CFAF-4000-98E1-480C8FC1D0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CE-E911-4932-ACFB-DA7C34A52745}" type="datetimeFigureOut">
              <a:rPr lang="zh-TW" altLang="en-US" smtClean="0"/>
              <a:t>2016/2/14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E339-CFAF-4000-98E1-480C8FC1D0C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04CE-E911-4932-ACFB-DA7C34A52745}" type="datetimeFigureOut">
              <a:rPr lang="zh-TW" altLang="en-US" smtClean="0"/>
              <a:t>2016/2/14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E339-CFAF-4000-98E1-480C8FC1D0C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04CE-E911-4932-ACFB-DA7C34A52745}" type="datetimeFigureOut">
              <a:rPr lang="zh-TW" altLang="en-US" smtClean="0"/>
              <a:t>2016/2/14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E339-CFAF-4000-98E1-480C8FC1D0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感謝主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6000" dirty="0"/>
              <a:t>告別老舊的一年</a:t>
            </a:r>
          </a:p>
          <a:p>
            <a:pPr algn="ctr">
              <a:buNone/>
            </a:pPr>
            <a:r>
              <a:rPr lang="zh-TW" altLang="en-US" sz="6000" dirty="0"/>
              <a:t>迎接新年的來臨</a:t>
            </a:r>
          </a:p>
          <a:p>
            <a:pPr algn="ctr">
              <a:buNone/>
            </a:pPr>
            <a:r>
              <a:rPr lang="zh-TW" altLang="en-US" sz="6000" dirty="0"/>
              <a:t>過去三百六十五</a:t>
            </a:r>
          </a:p>
          <a:p>
            <a:pPr algn="ctr">
              <a:buNone/>
            </a:pPr>
            <a:r>
              <a:rPr lang="zh-TW" altLang="en-US" sz="6000" dirty="0"/>
              <a:t>蒙神領導看顧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感謝主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6000" dirty="0"/>
              <a:t>感謝 感謝 主感謝主呀</a:t>
            </a:r>
          </a:p>
          <a:p>
            <a:pPr algn="ctr">
              <a:buNone/>
            </a:pPr>
            <a:r>
              <a:rPr lang="zh-TW" altLang="en-US" sz="6000" dirty="0"/>
              <a:t>感謝 感謝 主感謝主呀</a:t>
            </a:r>
          </a:p>
          <a:p>
            <a:pPr algn="ctr">
              <a:buNone/>
            </a:pPr>
            <a:r>
              <a:rPr lang="zh-TW" altLang="en-US" sz="6000" dirty="0"/>
              <a:t>感謝 感謝 主感謝主呀</a:t>
            </a:r>
          </a:p>
          <a:p>
            <a:pPr algn="ctr">
              <a:buNone/>
            </a:pPr>
            <a:r>
              <a:rPr lang="zh-TW" altLang="en-US" sz="6000" dirty="0"/>
              <a:t>感謝 感謝 主感謝主呀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感謝主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6000" dirty="0"/>
              <a:t>回想過去的年日</a:t>
            </a:r>
          </a:p>
          <a:p>
            <a:pPr algn="ctr">
              <a:buNone/>
            </a:pPr>
            <a:r>
              <a:rPr lang="zh-TW" altLang="en-US" sz="6000" dirty="0"/>
              <a:t>活在黑暗罪惡中</a:t>
            </a:r>
          </a:p>
          <a:p>
            <a:pPr algn="ctr">
              <a:buNone/>
            </a:pPr>
            <a:r>
              <a:rPr lang="zh-TW" altLang="en-US" sz="6000" dirty="0"/>
              <a:t>蒙主寶血的拯救</a:t>
            </a:r>
          </a:p>
          <a:p>
            <a:pPr algn="ctr">
              <a:buNone/>
            </a:pPr>
            <a:r>
              <a:rPr lang="zh-TW" altLang="en-US" sz="6000" dirty="0"/>
              <a:t>蒙神領導看顧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感謝主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6000" dirty="0"/>
              <a:t>感謝 感謝 主感謝主呀</a:t>
            </a:r>
          </a:p>
          <a:p>
            <a:pPr algn="ctr">
              <a:buNone/>
            </a:pPr>
            <a:r>
              <a:rPr lang="zh-TW" altLang="en-US" sz="6000" dirty="0"/>
              <a:t>感謝 感謝 主感謝主呀</a:t>
            </a:r>
          </a:p>
          <a:p>
            <a:pPr algn="ctr">
              <a:buNone/>
            </a:pPr>
            <a:r>
              <a:rPr lang="zh-TW" altLang="en-US" sz="6000" dirty="0"/>
              <a:t>感謝 感謝 主感謝主呀</a:t>
            </a:r>
          </a:p>
          <a:p>
            <a:pPr algn="ctr">
              <a:buNone/>
            </a:pPr>
            <a:r>
              <a:rPr lang="zh-TW" altLang="en-US" sz="6000" dirty="0"/>
              <a:t>感謝 感謝 主感謝主呀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91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感謝主</vt:lpstr>
      <vt:lpstr>感謝主</vt:lpstr>
      <vt:lpstr>感謝主</vt:lpstr>
      <vt:lpstr>感謝主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感謝主</dc:title>
  <dc:creator>大唐</dc:creator>
  <cp:lastModifiedBy>大唐</cp:lastModifiedBy>
  <cp:revision>1</cp:revision>
  <dcterms:created xsi:type="dcterms:W3CDTF">2016-02-13T23:50:04Z</dcterms:created>
  <dcterms:modified xsi:type="dcterms:W3CDTF">2016-02-13T23:50:45Z</dcterms:modified>
</cp:coreProperties>
</file>