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6A1C-7E9A-4101-96D5-AE1625B85406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52EBA834-FC4D-4136-9D73-2A2996D419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感謝你對我的愛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安靜的夜多星的夜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耶和</a:t>
            </a:r>
            <a:r>
              <a:rPr lang="zh-CN" altLang="en-US" sz="5400" dirty="0" smtClean="0"/>
              <a:t>華我要讚美你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月</a:t>
            </a:r>
            <a:r>
              <a:rPr lang="zh-CN" altLang="en-US" sz="5400" dirty="0" smtClean="0"/>
              <a:t>亮星宿同來讚美你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群</a:t>
            </a:r>
            <a:r>
              <a:rPr lang="zh-CN" altLang="en-US" sz="5400" dirty="0" smtClean="0"/>
              <a:t>山起舞讚美你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感謝你對我的愛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願天和地來讚美你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我要歌頌你直到永遠不改變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大</a:t>
            </a:r>
            <a:r>
              <a:rPr lang="zh-CN" altLang="en-US" sz="5400" dirty="0" smtClean="0"/>
              <a:t>山可以挪開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小</a:t>
            </a:r>
            <a:r>
              <a:rPr lang="zh-CN" altLang="en-US" sz="5400" dirty="0" smtClean="0"/>
              <a:t>山可以遷移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感謝你對我的愛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但你的慈愛必不離開我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感</a:t>
            </a:r>
            <a:r>
              <a:rPr lang="zh-CN" altLang="en-US" sz="5400" dirty="0" smtClean="0"/>
              <a:t>謝你對我的愛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102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Theme2</vt:lpstr>
      <vt:lpstr>感謝你對我的愛</vt:lpstr>
      <vt:lpstr>感謝你對我的愛</vt:lpstr>
      <vt:lpstr>感謝你對我的愛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感謝你對我的愛</dc:title>
  <dc:creator>Admin</dc:creator>
  <cp:lastModifiedBy>Admin</cp:lastModifiedBy>
  <cp:revision>1</cp:revision>
  <dcterms:created xsi:type="dcterms:W3CDTF">2013-03-07T08:50:25Z</dcterms:created>
  <dcterms:modified xsi:type="dcterms:W3CDTF">2013-03-07T08:53:03Z</dcterms:modified>
</cp:coreProperties>
</file>