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153F-E7F4-4A7C-A209-481699A503E9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BFD7-E053-4EE0-9C1E-5116F5D269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153F-E7F4-4A7C-A209-481699A503E9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BFD7-E053-4EE0-9C1E-5116F5D269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153F-E7F4-4A7C-A209-481699A503E9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BFD7-E053-4EE0-9C1E-5116F5D269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153F-E7F4-4A7C-A209-481699A503E9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BFD7-E053-4EE0-9C1E-5116F5D269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153F-E7F4-4A7C-A209-481699A503E9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BFD7-E053-4EE0-9C1E-5116F5D269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153F-E7F4-4A7C-A209-481699A503E9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BFD7-E053-4EE0-9C1E-5116F5D269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153F-E7F4-4A7C-A209-481699A503E9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BFD7-E053-4EE0-9C1E-5116F5D269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153F-E7F4-4A7C-A209-481699A503E9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BFD7-E053-4EE0-9C1E-5116F5D269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153F-E7F4-4A7C-A209-481699A503E9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BFD7-E053-4EE0-9C1E-5116F5D269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153F-E7F4-4A7C-A209-481699A503E9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BFD7-E053-4EE0-9C1E-5116F5D269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153F-E7F4-4A7C-A209-481699A503E9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BFD7-E053-4EE0-9C1E-5116F5D269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4153F-E7F4-4A7C-A209-481699A503E9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BFD7-E053-4EE0-9C1E-5116F5D269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謝祂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感謝祂造世間一切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感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謝祂充滿慈惠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感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謝祂賜溫暖春天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秋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冬冷炎熱夏季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謝祂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感謝艱辛的工作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忙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裡可享到安息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生要感謝頌讚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要讚頌無比的愛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謝祂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感謝祂靜細聽禱告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謝祂不予成就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謝祂每天也引導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雖驚怕勇敢面對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謝祂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感謝縱灰心失意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能見主足夠恩典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生要感謝頌讚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要讚頌無比的愛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85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感謝祂</vt:lpstr>
      <vt:lpstr>感謝祂</vt:lpstr>
      <vt:lpstr>感謝祂</vt:lpstr>
      <vt:lpstr>感謝祂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感謝祂</dc:title>
  <dc:creator>Microsoft Windows</dc:creator>
  <cp:lastModifiedBy>大唐</cp:lastModifiedBy>
  <cp:revision>3</cp:revision>
  <dcterms:created xsi:type="dcterms:W3CDTF">2012-12-31T08:21:27Z</dcterms:created>
  <dcterms:modified xsi:type="dcterms:W3CDTF">2017-11-12T00:29:19Z</dcterms:modified>
</cp:coreProperties>
</file>