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2485-E4A5-4189-87FA-F2596CC2C11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DEED-5E98-49FB-9281-B72DEFD0AB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上帝的榮耀聰慧充滿天地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萬物主宰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信仰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者惟耶和華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我因主名  蒙他的佑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承他的情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受他的恩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讚美耶和華  感謝耶和華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上帝的榮耀聰慧充滿天地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哈列路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阿門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哈列路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阿門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 萬王之王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創造者惟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我愛上帝  全知全能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 萬物主宰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信仰者惟耶和華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我因主名  蒙他的佑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承他的情  受他的恩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大耶和華全球皆當崇奉他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他的王宮在耶路撒冷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他的京城在耶路撒冷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他的榮耀權柄大無窮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共托護庇在郇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 萬王之王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者惟耶和華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我愛上帝  全知全能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 萬物主宰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信仰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者惟耶和華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我因主名  蒙他的佑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承他的愛  受他的恩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我的心因主喜樂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哈列路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主的救恩我歡欣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哈列路亞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來救困苦免罪惡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哈列路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和撒那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感謝耶和華歌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讚美上帝  萬王之王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者惟耶和華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我愛上帝  全知全能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105</TotalTime>
  <Words>253</Words>
  <Application>Microsoft Office PowerPoint</Application>
  <PresentationFormat>如螢幕大小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佈景主題11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  <vt:lpstr>感謝耶和華歌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感謝耶和華歌</dc:title>
  <dc:creator>User</dc:creator>
  <cp:lastModifiedBy>User</cp:lastModifiedBy>
  <cp:revision>11</cp:revision>
  <dcterms:created xsi:type="dcterms:W3CDTF">2017-09-16T02:16:08Z</dcterms:created>
  <dcterms:modified xsi:type="dcterms:W3CDTF">2017-09-16T04:01:11Z</dcterms:modified>
</cp:coreProperties>
</file>