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7C6-598F-4D38-863F-7522ED672FE8}" type="datetimeFigureOut">
              <a:rPr lang="zh-TW" altLang="en-US" smtClean="0"/>
              <a:t>2014/1/26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9A4D-517E-41F3-A8C4-E0D01DB45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72D3-5514-420D-9111-A867D6FCD5CB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祢的寶座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舉起雙手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讚頌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配得一切榮耀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是王掌管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明天</a:t>
            </a:r>
            <a:endParaRPr lang="en-US" sz="480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來到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祢施恩座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將我的心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奉獻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惟獨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祢愛我天天不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改變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救主我永屬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慈繩愛索 緊緊索引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我捨生 背起我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護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我一生 飛奔展翅上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騰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主裏能得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安穩</a:t>
            </a:r>
            <a:endParaRPr 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我願一生 歇力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同行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我的心 每天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讚頌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有祢伴我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着祢能走出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黑暗</a:t>
            </a:r>
            <a:endParaRPr 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徬徨</a:t>
            </a:r>
            <a:r>
              <a:rPr lang="zh-TW" altLang="en-US" sz="5400" dirty="0" smtClean="0"/>
              <a:t>人生擔心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 smtClean="0"/>
              <a:t>有祢伴我</a:t>
            </a:r>
            <a:r>
              <a:rPr lang="zh-TW" altLang="en-US" sz="5400" dirty="0" smtClean="0"/>
              <a:t>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靠</a:t>
            </a:r>
            <a:r>
              <a:rPr lang="zh-TW" altLang="en-US" sz="5400" dirty="0" smtClean="0"/>
              <a:t>着祢能走出</a:t>
            </a:r>
            <a:r>
              <a:rPr lang="zh-TW" altLang="en-US" sz="5400" dirty="0" smtClean="0"/>
              <a:t>黑暗</a:t>
            </a:r>
            <a:endParaRPr 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慈繩愛索   來到祢的寶座前, 我舉起雙手讚頌, 祢配得一切榮耀尊貴,  祢是王掌管明天。  </dc:title>
  <dc:creator>VI NAM</dc:creator>
  <cp:lastModifiedBy>DAIDUONG</cp:lastModifiedBy>
  <cp:revision>5</cp:revision>
  <dcterms:created xsi:type="dcterms:W3CDTF">2013-11-07T02:10:14Z</dcterms:created>
  <dcterms:modified xsi:type="dcterms:W3CDTF">2014-01-26T11:43:34Z</dcterms:modified>
</cp:coreProperties>
</file>