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850AC-BC29-472E-846E-B259C83624F4}" type="datetimeFigureOut">
              <a:rPr lang="zh-TW" altLang="en-US" smtClean="0"/>
              <a:t>2017/11/25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9B664-1888-415D-93A7-FF27BF85B6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懇求聖靈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  感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內心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  如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火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是感化抹膏之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下各樣屬靈恩賜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懇求聖靈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聖靈從天澆灌人心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安慰  生命  愛德三恩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求主普照不熄之光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燃亮我心  照亮我眼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懇求聖靈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求主抹膏於我垢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清潔  為主開顏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滅絕仇敵  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賜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蒙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引導  得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免患難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懇求聖靈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教我認識父  子  聖靈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教我了解三位一體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千秋萬古  永世無窮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願此永為不盡之歌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懇求聖靈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讚美我主功績永恆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讚美聖父  聖子  聖靈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114</Words>
  <Application>Microsoft Office PowerPoint</Application>
  <PresentationFormat>如螢幕大小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佈景主題1</vt:lpstr>
      <vt:lpstr>懇求聖靈</vt:lpstr>
      <vt:lpstr>懇求聖靈</vt:lpstr>
      <vt:lpstr>懇求聖靈</vt:lpstr>
      <vt:lpstr>懇求聖靈</vt:lpstr>
      <vt:lpstr>懇求聖靈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懇求聖靈</dc:title>
  <dc:creator>大唐</dc:creator>
  <cp:lastModifiedBy>大唐</cp:lastModifiedBy>
  <cp:revision>1</cp:revision>
  <dcterms:created xsi:type="dcterms:W3CDTF">2017-11-25T02:25:37Z</dcterms:created>
  <dcterms:modified xsi:type="dcterms:W3CDTF">2017-11-25T02:28:26Z</dcterms:modified>
</cp:coreProperties>
</file>