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EC54-0FBE-45CF-B2DE-EC9F8672FCF7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BD05-D858-4D6D-8133-61F4A66FC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我主耶穌是生命源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我主耶穌是生命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主耶穌是活水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喝這水主曾明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永遠永遠再不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4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我主耶穌是生命源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難道永遠再不渴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真永遠再不渴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(x2)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凡喝這水主曾明說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到永遠永遠再不渴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11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60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我主耶穌是生命源</vt:lpstr>
      <vt:lpstr>我主耶穌是生命源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我主耶穌是生命源</dc:title>
  <dc:creator>batisuoc</dc:creator>
  <cp:lastModifiedBy>大唐</cp:lastModifiedBy>
  <cp:revision>3</cp:revision>
  <dcterms:created xsi:type="dcterms:W3CDTF">2018-08-29T14:15:35Z</dcterms:created>
  <dcterms:modified xsi:type="dcterms:W3CDTF">2018-08-30T11:54:04Z</dcterms:modified>
</cp:coreProperties>
</file>