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760-1588-44E9-B93D-5E8B8D4521E2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15C-30DD-490B-8908-B03D3793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耶和華必天天看顧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你在家在外 你出你入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耶和華必一路保護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我今天為你祝福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你當除去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恐懼的心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因為這不是從神而來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靠著耶穌永不動搖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我們一生蒙了大福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我今天為你祝福</vt:lpstr>
      <vt:lpstr>我今天為你祝福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我今天為你祝福</dc:title>
  <dc:creator>大唐</dc:creator>
  <cp:lastModifiedBy>大唐</cp:lastModifiedBy>
  <cp:revision>3</cp:revision>
  <dcterms:created xsi:type="dcterms:W3CDTF">2016-01-02T11:55:36Z</dcterms:created>
  <dcterms:modified xsi:type="dcterms:W3CDTF">2018-01-27T04:09:59Z</dcterms:modified>
</cp:coreProperties>
</file>