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3357-C6E2-4314-B3BF-96808A7DF397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680C-6EC1-40D0-8107-7D832781E4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148</Words>
  <Application>Microsoft Office PowerPoint</Application>
  <PresentationFormat>如螢幕大小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我以禱告來到你跟前</dc:title>
  <dc:creator>大唐</dc:creator>
  <cp:lastModifiedBy>大唐</cp:lastModifiedBy>
  <cp:revision>1</cp:revision>
  <dcterms:created xsi:type="dcterms:W3CDTF">2018-07-03T12:24:45Z</dcterms:created>
  <dcterms:modified xsi:type="dcterms:W3CDTF">2018-07-03T12:29:38Z</dcterms:modified>
</cp:coreProperties>
</file>