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458C-E058-4A5F-A7BF-31262D77B5B1}" type="datetimeFigureOut">
              <a:rPr lang="en-AU" smtClean="0"/>
              <a:pPr/>
              <a:t>8/01/2013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5636-D215-44AE-8B03-87D49C7A1A04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28000" contrast="-40000"/>
          </a:blip>
          <a:srcRect/>
          <a:stretch>
            <a:fillRect l="-11000" t="8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096" y="0"/>
            <a:ext cx="3707904" cy="504056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dirty="0" smtClean="0">
                <a:solidFill>
                  <a:srgbClr val="C00000"/>
                </a:solidFill>
                <a:latin typeface="DFKai-SB" pitchFamily="65" charset="-120"/>
                <a:ea typeface="DFKai-SB" pitchFamily="65" charset="-120"/>
              </a:rPr>
              <a:t>我信愛是恆久</a:t>
            </a:r>
            <a:endParaRPr lang="en-AU" dirty="0">
              <a:solidFill>
                <a:srgbClr val="C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08720"/>
            <a:ext cx="6012160" cy="2592288"/>
          </a:xfrm>
        </p:spPr>
        <p:txBody>
          <a:bodyPr>
            <a:noAutofit/>
          </a:bodyPr>
          <a:lstStyle/>
          <a:p>
            <a:pPr algn="l"/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常聽說世界愛沒長久，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哪裡會有愛無盡頭？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塵俗的愛只在乎曾擁有，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一刻燦爛便要走！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而我卻確信愛是恆久，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碰到了你已無別求；</a:t>
            </a:r>
            <a:endParaRPr lang="en-US" altLang="zh-TW" sz="4000" dirty="0" smtClean="0">
              <a:solidFill>
                <a:srgbClr val="FFFF00"/>
              </a:solidFill>
              <a:latin typeface="DFKai-SB" pitchFamily="65" charset="-120"/>
              <a:ea typeface="DFKai-SB" pitchFamily="65" charset="-120"/>
            </a:endParaRPr>
          </a:p>
          <a:p>
            <a:pPr algn="l"/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無從解釋、不可說明的</a:t>
            </a: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愛</a:t>
            </a: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千秋過後仍長存不朽</a:t>
            </a: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！</a:t>
            </a: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/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endParaRPr lang="en-AU" sz="4000" dirty="0">
              <a:solidFill>
                <a:srgbClr val="FFFF00"/>
              </a:solidFill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-26000" contrast="-40000"/>
          </a:blip>
          <a:srcRect/>
          <a:stretch>
            <a:fillRect l="-11000" t="8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0"/>
            <a:ext cx="4572000" cy="504056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dirty="0" smtClean="0">
                <a:solidFill>
                  <a:srgbClr val="C00000"/>
                </a:solidFill>
                <a:latin typeface="DFKai-SB" pitchFamily="65" charset="-120"/>
                <a:ea typeface="DFKai-SB" pitchFamily="65" charset="-120"/>
              </a:rPr>
              <a:t>我信愛是恆久</a:t>
            </a:r>
            <a:endParaRPr lang="en-AU" dirty="0">
              <a:solidFill>
                <a:srgbClr val="C000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08720"/>
            <a:ext cx="6444208" cy="2592288"/>
          </a:xfrm>
        </p:spPr>
        <p:txBody>
          <a:bodyPr>
            <a:noAutofit/>
          </a:bodyPr>
          <a:lstStyle/>
          <a:p>
            <a:pPr algn="l"/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明日幻變天地無法猜得透，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也許風雨盡蓋掩滿天星宿；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有你在旁將真愛盡傾流，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寒夜漆黑一片也未去擔憂！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長路就算多漫長似沒盡頭，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你總緊靠著我、輕挽我的手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那怕歲月一飄去未可留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能找到真愛已足夠！</a:t>
            </a:r>
            <a:br>
              <a:rPr lang="zh-TW" altLang="en-US" sz="4000" dirty="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</a:br>
            <a:endParaRPr lang="en-AU" sz="4000" dirty="0">
              <a:solidFill>
                <a:srgbClr val="FFFF00"/>
              </a:solidFill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我信愛是恆久</vt:lpstr>
      <vt:lpstr>我信愛是恆久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我信愛是恆久</dc:title>
  <dc:creator>dat.td</dc:creator>
  <cp:lastModifiedBy>dat.td</cp:lastModifiedBy>
  <cp:revision>6</cp:revision>
  <dcterms:created xsi:type="dcterms:W3CDTF">2013-01-08T05:26:48Z</dcterms:created>
  <dcterms:modified xsi:type="dcterms:W3CDTF">2013-01-08T06:20:42Z</dcterms:modified>
</cp:coreProperties>
</file>