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29668-19BB-4531-B921-24AC1C4F06E4}" type="datetimeFigureOut">
              <a:rPr lang="zh-TW" altLang="en-US" smtClean="0"/>
              <a:t>2017/6/20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CFBE-B161-48C0-BE58-746E6C1C5F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主我們是屬祢的子民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賜下父神的心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要回轉向祢父神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要看見復興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主我們同心在祢面前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禱告尋求祢面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轉離所有的惡行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意單單跟隨祢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主我們國家是屬於祢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祢來掌管全地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祢來憐憫醫治這地 </a:t>
            </a:r>
            <a:endParaRPr lang="en-US" altLang="zh-TW" sz="5400" b="1" dirty="0" smtClean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再次降臨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我們呼求祢阿爸父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設立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祢寶座在這地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必睜眼看側耳垂聽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奉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主名的呼求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我們呼求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萬民都要來敬拜祢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榮耀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高舉祢的聖名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復興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這地 全能的君王 </a:t>
            </a:r>
            <a:endParaRPr lang="en-US" altLang="zh-TW" sz="5400" b="1" dirty="0">
              <a:solidFill>
                <a:srgbClr val="66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我們</a:t>
            </a:r>
            <a:r>
              <a:rPr lang="zh-TW" altLang="en-US" sz="5400" b="1" dirty="0">
                <a:solidFill>
                  <a:srgbClr val="660066"/>
                </a:solidFill>
                <a:latin typeface="微軟正黑體" pitchFamily="34" charset="-120"/>
                <a:ea typeface="微軟正黑體" pitchFamily="34" charset="-120"/>
              </a:rPr>
              <a:t>歡迎祢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  <vt:lpstr>我們呼求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我們呼求</dc:title>
  <dc:creator>User</dc:creator>
  <cp:lastModifiedBy>User</cp:lastModifiedBy>
  <cp:revision>1</cp:revision>
  <dcterms:created xsi:type="dcterms:W3CDTF">2017-06-20T12:31:38Z</dcterms:created>
  <dcterms:modified xsi:type="dcterms:W3CDTF">2017-06-20T12:32:37Z</dcterms:modified>
</cp:coreProperties>
</file>