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91D1-3114-4EAB-B2DD-71414E4F6283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D8E9-92C7-4E18-82BA-685AFF1939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我們愛戴的王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眾人所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  明亮晨星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披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戴著一切榮美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輝煌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我們愛戴的王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我們愛戴的王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高舉至高的名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耶穌基督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美君王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帶著世上權柄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將來我們要與祂作王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我們愛戴的王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高唱哈利路亞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耶穌基督是彌賽亞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祂是聖潔唯一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榮光顯明  我們愛戴的王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75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我們愛戴的王</vt:lpstr>
      <vt:lpstr>我們愛戴的王</vt:lpstr>
      <vt:lpstr>我們愛戴的王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我們愛戴的王</dc:title>
  <dc:creator>DaTang</dc:creator>
  <cp:lastModifiedBy>DaTang</cp:lastModifiedBy>
  <cp:revision>1</cp:revision>
  <dcterms:created xsi:type="dcterms:W3CDTF">2018-12-21T05:24:17Z</dcterms:created>
  <dcterms:modified xsi:type="dcterms:W3CDTF">2018-12-21T05:26:27Z</dcterms:modified>
</cp:coreProperties>
</file>