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802E-3DD7-4346-BAC1-8B56A89C1BEB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822-55B5-48A5-8A23-D17220213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802E-3DD7-4346-BAC1-8B56A89C1BEB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822-55B5-48A5-8A23-D17220213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802E-3DD7-4346-BAC1-8B56A89C1BEB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822-55B5-48A5-8A23-D17220213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802E-3DD7-4346-BAC1-8B56A89C1BEB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822-55B5-48A5-8A23-D17220213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802E-3DD7-4346-BAC1-8B56A89C1BEB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822-55B5-48A5-8A23-D17220213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802E-3DD7-4346-BAC1-8B56A89C1BEB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822-55B5-48A5-8A23-D17220213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802E-3DD7-4346-BAC1-8B56A89C1BEB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822-55B5-48A5-8A23-D17220213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802E-3DD7-4346-BAC1-8B56A89C1BEB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822-55B5-48A5-8A23-D17220213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802E-3DD7-4346-BAC1-8B56A89C1BEB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822-55B5-48A5-8A23-D17220213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802E-3DD7-4346-BAC1-8B56A89C1BEB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822-55B5-48A5-8A23-D17220213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802E-3DD7-4346-BAC1-8B56A89C1BEB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822-55B5-48A5-8A23-D17220213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802E-3DD7-4346-BAC1-8B56A89C1BEB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13822-55B5-48A5-8A23-D17220213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我們獻上讚美的祭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我們獻上讚美的祭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來進入神的殿中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我們獻上讚美的祭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來進入神的殿中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我們獻上讚美的祭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我們以感恩的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向你獻上感謝的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們以喜樂的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獻上讚美的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祭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60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我們獻上讚美的祭</vt:lpstr>
      <vt:lpstr>我們獻上讚美的祭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我們獻上讚美的祭</dc:title>
  <dc:creator>Admin</dc:creator>
  <cp:lastModifiedBy>大唐</cp:lastModifiedBy>
  <cp:revision>2</cp:revision>
  <dcterms:created xsi:type="dcterms:W3CDTF">2013-01-27T00:49:24Z</dcterms:created>
  <dcterms:modified xsi:type="dcterms:W3CDTF">2018-02-18T01:27:47Z</dcterms:modified>
</cp:coreProperties>
</file>