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101B-5B87-4A49-B942-DEC712B6B7B9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在祢的寶座前 天使聚集讚美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永遠屬於祢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萬國萬口萬邦 穿著潔白衣裳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我們前來 向主歌唱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我們獻上全心的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至高全能大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的聲音 述說祢的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的慈愛 直到永遠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我們獻上生命的敬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能夠更多親近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的兒女 歌頌祢的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祢的國度 降臨這土地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在祢的同在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揚聲敬拜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不停息 昔在今在永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訴說 祢的愛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 榮耀都歸於祢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134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我們獻上</vt:lpstr>
      <vt:lpstr>我們獻上</vt:lpstr>
      <vt:lpstr>我們獻上</vt:lpstr>
      <vt:lpstr>我們獻上</vt:lpstr>
      <vt:lpstr>我們獻上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我們獻上</dc:title>
  <dc:creator>大唐</dc:creator>
  <cp:lastModifiedBy>大唐</cp:lastModifiedBy>
  <cp:revision>1</cp:revision>
  <dcterms:created xsi:type="dcterms:W3CDTF">2017-10-27T03:04:08Z</dcterms:created>
  <dcterms:modified xsi:type="dcterms:W3CDTF">2017-10-27T03:06:32Z</dcterms:modified>
</cp:coreProperties>
</file>