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BA573E-88ED-4C60-9677-CD3D3E050422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我們祝你聖誕快樂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Mừng</a:t>
            </a:r>
            <a:r>
              <a:rPr lang="en-US" b="1" dirty="0" smtClean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giáng</a:t>
            </a:r>
            <a:r>
              <a:rPr lang="en-US" b="1" dirty="0"/>
              <a:t> </a:t>
            </a:r>
            <a:r>
              <a:rPr lang="en-US" b="1" dirty="0" err="1" smtClean="0"/>
              <a:t>sinh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algn="ctr">
              <a:buNone/>
            </a:pP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giáng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giáng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 smtClean="0"/>
              <a:t>lành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giáng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hy</a:t>
            </a:r>
            <a:r>
              <a:rPr lang="en-US" dirty="0"/>
              <a:t> </a:t>
            </a:r>
            <a:r>
              <a:rPr lang="en-US" dirty="0" err="1" smtClean="0"/>
              <a:t>vọng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an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41910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600" dirty="0"/>
              <a:t>我</a:t>
            </a:r>
            <a:r>
              <a:rPr lang="zh-CN" altLang="en-US" sz="3600" dirty="0" smtClean="0"/>
              <a:t>們祝你聖誕快樂</a:t>
            </a:r>
            <a:endParaRPr lang="en-US" altLang="zh-CN" sz="3600" dirty="0" smtClean="0"/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3600" dirty="0" smtClean="0"/>
              <a:t>我們祝你聖誕快樂</a:t>
            </a:r>
            <a:endParaRPr lang="en-US" sz="3600" dirty="0"/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3600" dirty="0" smtClean="0"/>
              <a:t>我們祝你聖誕快樂</a:t>
            </a:r>
            <a:endParaRPr lang="en-US" sz="3600" dirty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並賀新年納福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我們祝你聖誕快樂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Mừng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r>
              <a:rPr lang="en-US" b="1" dirty="0" smtClean="0"/>
              <a:t> </a:t>
            </a:r>
            <a:r>
              <a:rPr lang="en-US" b="1" dirty="0" err="1" smtClean="0"/>
              <a:t>vui</a:t>
            </a:r>
            <a:r>
              <a:rPr lang="en-US" b="1" dirty="0" smtClean="0"/>
              <a:t> </a:t>
            </a:r>
            <a:r>
              <a:rPr lang="en-US" b="1" dirty="0" err="1" smtClean="0"/>
              <a:t>giáng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algn="ctr">
              <a:buNone/>
            </a:pP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tươi</a:t>
            </a:r>
            <a:r>
              <a:rPr lang="en-US" dirty="0"/>
              <a:t> </a:t>
            </a:r>
            <a:r>
              <a:rPr lang="en-US" dirty="0" err="1" smtClean="0"/>
              <a:t>vui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nẻo</a:t>
            </a:r>
            <a:r>
              <a:rPr lang="en-US" dirty="0"/>
              <a:t> </a:t>
            </a:r>
            <a:r>
              <a:rPr lang="en-US" dirty="0" err="1" smtClean="0"/>
              <a:t>đường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giáng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 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41910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願大喜訊息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600" dirty="0" smtClean="0"/>
              <a:t>賜平安給你</a:t>
            </a:r>
            <a:endParaRPr lang="en-US" altLang="zh-CN" sz="3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恭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祝聖誕快樂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3600" dirty="0"/>
              <a:t>並賀新年納</a:t>
            </a:r>
            <a:r>
              <a:rPr lang="zh-CN" altLang="en-US" sz="3600" dirty="0" smtClean="0"/>
              <a:t>福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114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我們祝你聖誕快樂 Mừng anh vui giáng sinh</vt:lpstr>
      <vt:lpstr>我們祝你聖誕快樂 Mừng anh vui giáng sinh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我們祝你聖誕快樂 Mừng anh vui giáng sinh</dc:title>
  <dc:creator>Microsoft Windows</dc:creator>
  <cp:lastModifiedBy>Microsoft Windows</cp:lastModifiedBy>
  <cp:revision>1</cp:revision>
  <dcterms:created xsi:type="dcterms:W3CDTF">2012-12-08T03:05:51Z</dcterms:created>
  <dcterms:modified xsi:type="dcterms:W3CDTF">2012-12-08T03:09:37Z</dcterms:modified>
</cp:coreProperties>
</file>