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50B13E6A-992E-4A2F-8D0B-1C2E7CA2A873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6278A40-A572-4D14-9614-CC456D786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/>
          <a:lstStyle/>
          <a:p>
            <a:pPr algn="l"/>
            <a:r>
              <a:rPr lang="zh-TW" altLang="en-US" dirty="0"/>
              <a:t>我們願做好兒女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43116"/>
            <a:ext cx="9144000" cy="31432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我們願做好</a:t>
            </a:r>
            <a:r>
              <a:rPr lang="zh-TW" altLang="en-US" sz="5400" dirty="0" smtClean="0"/>
              <a:t>兒女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凡事</a:t>
            </a:r>
            <a:r>
              <a:rPr lang="zh-TW" altLang="en-US" sz="5400" dirty="0"/>
              <a:t>都聽父母</a:t>
            </a:r>
            <a:r>
              <a:rPr lang="zh-TW" altLang="en-US" sz="5400" dirty="0" smtClean="0"/>
              <a:t>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說話</a:t>
            </a:r>
            <a:r>
              <a:rPr lang="zh-TW" altLang="en-US" sz="5400" dirty="0"/>
              <a:t>誠實和</a:t>
            </a:r>
            <a:r>
              <a:rPr lang="zh-TW" altLang="en-US" sz="5400" dirty="0" smtClean="0"/>
              <a:t>溫柔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/>
          <a:lstStyle/>
          <a:p>
            <a:pPr algn="l"/>
            <a:r>
              <a:rPr lang="zh-TW" altLang="en-US" dirty="0"/>
              <a:t>我們願做好兒女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43116"/>
            <a:ext cx="9144000" cy="31432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思想純潔有禮貌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我們一同高聲唱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我們是天父好兒女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3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34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佈景主題3</vt:lpstr>
      <vt:lpstr>我們願做好兒女</vt:lpstr>
      <vt:lpstr>我們願做好兒女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我們願做好兒女</dc:title>
  <dc:creator>User</dc:creator>
  <cp:lastModifiedBy>User</cp:lastModifiedBy>
  <cp:revision>1</cp:revision>
  <dcterms:created xsi:type="dcterms:W3CDTF">2017-05-14T00:28:36Z</dcterms:created>
  <dcterms:modified xsi:type="dcterms:W3CDTF">2017-05-14T00:30:21Z</dcterms:modified>
</cp:coreProperties>
</file>