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AFF1-EB9C-4064-910A-FE0A5BC930D8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9381-7CC8-43D2-86A5-AF3512A15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我只仰望你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我堅固磐石和力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要向你切切懇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作我一生的救主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我只仰望你</a:t>
            </a:r>
            <a:endParaRPr lang="en-US" b="1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是我高台和盾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牌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的心渴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慕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討你喜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悅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誠心向你屈膝敬拜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63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我只仰望你</vt:lpstr>
      <vt:lpstr>我只仰望你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我只仰望你</dc:title>
  <dc:creator>Microsoft Windows</dc:creator>
  <cp:lastModifiedBy>大唐</cp:lastModifiedBy>
  <cp:revision>3</cp:revision>
  <dcterms:created xsi:type="dcterms:W3CDTF">2013-01-05T03:41:21Z</dcterms:created>
  <dcterms:modified xsi:type="dcterms:W3CDTF">2018-03-10T13:54:07Z</dcterms:modified>
</cp:coreProperties>
</file>