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077C-1EF4-432B-9C1B-3FB95A7A621C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1D87-DA28-4249-AA26-1355D946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</a:t>
            </a:r>
            <a:r>
              <a:rPr lang="zh-CN" altLang="en-US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我在此是你的恩典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在此是你愛的彰顯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耶穌靈內滿感激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你的恩典滿滿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9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</a:t>
            </a:r>
            <a:r>
              <a:rPr lang="zh-CN" altLang="en-US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感激耶穌 耶穌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感激耶穌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如今我活在世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只因有你恩惠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我要讚美主到永遠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40833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50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我在此</vt:lpstr>
      <vt:lpstr>我在此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我在此</dc:title>
  <dc:creator>batisuoc</dc:creator>
  <cp:lastModifiedBy>大唐</cp:lastModifiedBy>
  <cp:revision>2</cp:revision>
  <dcterms:created xsi:type="dcterms:W3CDTF">2018-09-06T16:50:13Z</dcterms:created>
  <dcterms:modified xsi:type="dcterms:W3CDTF">2018-09-08T02:15:25Z</dcterms:modified>
</cp:coreProperties>
</file>