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A62F-02E4-469E-A6EC-8E007EBD8C44}" type="datetimeFigureOut">
              <a:rPr lang="zh-TW" altLang="en-US" smtClean="0"/>
              <a:pPr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7125113" cy="924475"/>
          </a:xfrm>
        </p:spPr>
        <p:txBody>
          <a:bodyPr/>
          <a:lstStyle/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我在這裡讚美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500174"/>
            <a:ext cx="8143932" cy="4929221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我在這裡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讚美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在那裡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讚美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在任何地方都是要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讚美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7125113" cy="924475"/>
          </a:xfrm>
        </p:spPr>
        <p:txBody>
          <a:bodyPr/>
          <a:lstStyle/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我在這裡讚美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33628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讚美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主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哈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里路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亞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哈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里路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亞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哈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里</a:t>
            </a:r>
            <a:r>
              <a:rPr lang="zh-TW" altLang="en-US" sz="5400">
                <a:latin typeface="標楷體" pitchFamily="65" charset="-120"/>
                <a:ea typeface="標楷體" pitchFamily="65" charset="-120"/>
              </a:rPr>
              <a:t>路</a:t>
            </a:r>
            <a:r>
              <a:rPr lang="zh-TW" altLang="en-US" sz="5400" smtClean="0">
                <a:latin typeface="標楷體" pitchFamily="65" charset="-120"/>
                <a:ea typeface="標楷體" pitchFamily="65" charset="-120"/>
              </a:rPr>
              <a:t>亞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38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我在這裡讚美</vt:lpstr>
      <vt:lpstr>我在這裡讚美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我在這裡讚美</dc:title>
  <dc:creator>User</dc:creator>
  <cp:lastModifiedBy>User</cp:lastModifiedBy>
  <cp:revision>2</cp:revision>
  <dcterms:created xsi:type="dcterms:W3CDTF">2017-04-04T14:07:26Z</dcterms:created>
  <dcterms:modified xsi:type="dcterms:W3CDTF">2017-04-30T00:40:05Z</dcterms:modified>
</cp:coreProperties>
</file>