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D839-900F-48E5-8C33-D3A65AA2D44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02B-1223-4453-B1F9-54D026F83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D839-900F-48E5-8C33-D3A65AA2D44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02B-1223-4453-B1F9-54D026F83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D839-900F-48E5-8C33-D3A65AA2D44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02B-1223-4453-B1F9-54D026F83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D839-900F-48E5-8C33-D3A65AA2D44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02B-1223-4453-B1F9-54D026F83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D839-900F-48E5-8C33-D3A65AA2D44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02B-1223-4453-B1F9-54D026F83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D839-900F-48E5-8C33-D3A65AA2D44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02B-1223-4453-B1F9-54D026F83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D839-900F-48E5-8C33-D3A65AA2D44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02B-1223-4453-B1F9-54D026F83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D839-900F-48E5-8C33-D3A65AA2D44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02B-1223-4453-B1F9-54D026F83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D839-900F-48E5-8C33-D3A65AA2D44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02B-1223-4453-B1F9-54D026F83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D839-900F-48E5-8C33-D3A65AA2D44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02B-1223-4453-B1F9-54D026F83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D839-900F-48E5-8C33-D3A65AA2D44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02B-1223-4453-B1F9-54D026F83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D839-900F-48E5-8C33-D3A65AA2D44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1302B-1223-4453-B1F9-54D026F83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</a:t>
            </a:r>
            <a:r>
              <a:rPr lang="zh-CN" altLang="en-US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我在這 是因你恩典 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在這 是因你慈愛 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 我如此感恩 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因你豐盛恩典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754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</a:t>
            </a:r>
            <a:r>
              <a:rPr lang="zh-CN" altLang="en-US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感謝耶穌 耶穌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 感謝耶穌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只因著你恩典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使我能為你活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我讚美你直到永遠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277185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51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我在這</vt:lpstr>
      <vt:lpstr>我在這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我在這</dc:title>
  <dc:creator>batisuoc</dc:creator>
  <cp:lastModifiedBy>大唐</cp:lastModifiedBy>
  <cp:revision>2</cp:revision>
  <dcterms:created xsi:type="dcterms:W3CDTF">2018-09-06T16:46:34Z</dcterms:created>
  <dcterms:modified xsi:type="dcterms:W3CDTF">2018-09-08T02:14:23Z</dcterms:modified>
</cp:coreProperties>
</file>