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F1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C3F9-D1C6-4807-83BF-FFC9DD2917EC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085D-ECCC-4D7A-A142-EC74F82C1F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你天天與我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你賜我每個氣息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是你掌管我的生命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繽紛的世界 奪不去我的眼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我要定睛在你榮面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因為離了你 就像風箏斷了線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飄落在天地之間</a:t>
            </a:r>
            <a:r>
              <a:rPr lang="zh-TW" altLang="en-US" sz="5400" dirty="0"/>
              <a:t>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忙碌的生活 奪不去我的心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我要安靜在你面前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因為你同在 是我一生的等候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是我一生的尋求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我多麼需要有你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時刻不能忘記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是你掌管我的生命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150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我多麼需要有你</vt:lpstr>
      <vt:lpstr>我多麼需要有你</vt:lpstr>
      <vt:lpstr>我多麼需要有你</vt:lpstr>
      <vt:lpstr>我多麼需要有你</vt:lpstr>
      <vt:lpstr>我多麼需要有你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我多麼需要有你</dc:title>
  <dc:creator>User</dc:creator>
  <cp:lastModifiedBy>User</cp:lastModifiedBy>
  <cp:revision>2</cp:revision>
  <dcterms:created xsi:type="dcterms:W3CDTF">2017-08-29T14:31:14Z</dcterms:created>
  <dcterms:modified xsi:type="dcterms:W3CDTF">2017-08-29T14:36:28Z</dcterms:modified>
</cp:coreProperties>
</file>