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00D75ABE-6581-4FFB-8599-B1B7C62AC2FF}" type="datetimeFigureOut">
              <a:rPr lang="zh-TW" altLang="en-US" smtClean="0"/>
              <a:t>2015/5/2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5E7F62F7-40B3-48FC-8971-A635F36054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我寧願有耶穌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我寧願有耶穌 勝於金錢</a:t>
            </a:r>
          </a:p>
          <a:p>
            <a:pPr algn="ctr">
              <a:buNone/>
            </a:pPr>
            <a:r>
              <a:rPr lang="zh-TW" altLang="en-US" sz="5400" dirty="0"/>
              <a:t>我寧屬耶穌 勝過財富無邊</a:t>
            </a:r>
          </a:p>
          <a:p>
            <a:pPr algn="ctr">
              <a:buNone/>
            </a:pPr>
            <a:r>
              <a:rPr lang="zh-TW" altLang="en-US" sz="5400" dirty="0"/>
              <a:t>我寧願有耶穌 勝於地土</a:t>
            </a:r>
          </a:p>
          <a:p>
            <a:pPr algn="ctr">
              <a:buNone/>
            </a:pPr>
            <a:r>
              <a:rPr lang="zh-TW" altLang="en-US" sz="5400" dirty="0"/>
              <a:t>願主釘痕手 引導我前途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我寧願有耶穌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勝過做君王 雖統治萬方</a:t>
            </a:r>
          </a:p>
          <a:p>
            <a:pPr algn="ctr">
              <a:buNone/>
            </a:pPr>
            <a:r>
              <a:rPr lang="zh-TW" altLang="en-US" sz="5400" dirty="0"/>
              <a:t>卻仍受罪惡綑綁</a:t>
            </a:r>
          </a:p>
          <a:p>
            <a:pPr algn="ctr">
              <a:buNone/>
            </a:pPr>
            <a:r>
              <a:rPr lang="zh-TW" altLang="en-US" sz="5400" dirty="0"/>
              <a:t>我寧願有耶穌</a:t>
            </a:r>
          </a:p>
          <a:p>
            <a:pPr algn="ctr">
              <a:buNone/>
            </a:pPr>
            <a:r>
              <a:rPr lang="zh-TW" altLang="en-US" sz="5400" dirty="0"/>
              <a:t>勝於世上榮華 富貴 聲望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我寧願有耶穌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我寧願有耶穌 勝於稱揚</a:t>
            </a:r>
          </a:p>
          <a:p>
            <a:pPr algn="ctr">
              <a:buNone/>
            </a:pPr>
            <a:r>
              <a:rPr lang="zh-TW" altLang="en-US" sz="5400" dirty="0"/>
              <a:t>我寧忠於主 滿足主的心腸</a:t>
            </a:r>
          </a:p>
          <a:p>
            <a:pPr algn="ctr">
              <a:buNone/>
            </a:pPr>
            <a:r>
              <a:rPr lang="zh-TW" altLang="en-US" sz="5400" dirty="0"/>
              <a:t>我寧願有耶穌 勝於美名</a:t>
            </a:r>
          </a:p>
          <a:p>
            <a:pPr algn="ctr">
              <a:buNone/>
            </a:pPr>
            <a:r>
              <a:rPr lang="zh-TW" altLang="en-US" sz="5400" dirty="0"/>
              <a:t>願對主忠誠 宣揚主聖名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我寧願有耶穌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勝過做君王 雖統治萬方</a:t>
            </a:r>
          </a:p>
          <a:p>
            <a:pPr algn="ctr">
              <a:buNone/>
            </a:pPr>
            <a:r>
              <a:rPr lang="zh-TW" altLang="en-US" sz="5400" dirty="0"/>
              <a:t>卻仍受罪惡綑綁</a:t>
            </a:r>
          </a:p>
          <a:p>
            <a:pPr algn="ctr">
              <a:buNone/>
            </a:pPr>
            <a:r>
              <a:rPr lang="zh-TW" altLang="en-US" sz="5400" dirty="0"/>
              <a:t>我寧願有耶穌</a:t>
            </a:r>
          </a:p>
          <a:p>
            <a:pPr algn="ctr">
              <a:buNone/>
            </a:pPr>
            <a:r>
              <a:rPr lang="zh-TW" altLang="en-US" sz="5400" dirty="0"/>
              <a:t>勝於世上榮華 富貴 聲望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113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我寧願有耶穌</vt:lpstr>
      <vt:lpstr>我寧願有耶穌</vt:lpstr>
      <vt:lpstr>我寧願有耶穌</vt:lpstr>
      <vt:lpstr>我寧願有耶穌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我寧願有耶穌</dc:title>
  <dc:creator>大唐</dc:creator>
  <cp:lastModifiedBy>大唐</cp:lastModifiedBy>
  <cp:revision>1</cp:revision>
  <dcterms:created xsi:type="dcterms:W3CDTF">2015-05-02T05:04:16Z</dcterms:created>
  <dcterms:modified xsi:type="dcterms:W3CDTF">2015-05-02T05:05:22Z</dcterms:modified>
</cp:coreProperties>
</file>