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4126-158D-41CC-83FE-CADDC65CCDDB}" type="datetimeFigureOut">
              <a:rPr lang="zh-TW" altLang="en-US" smtClean="0"/>
              <a:pPr/>
              <a:t>2018/8/11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9AC4-59EB-42C9-BAC6-1C36D01CF3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我對你的愛永不變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你開了我的耳我的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的嘴將稱頌你到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的意念高過我的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思想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天高過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我對你的愛永不變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全地都要來讚美你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我跪拜你面前稱頌你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山雖動搖   地雖改變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我對你的愛永不變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70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我對你的愛永不變</vt:lpstr>
      <vt:lpstr>我對你的愛永不變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我對你的愛永不變</dc:title>
  <dc:creator>大唐</dc:creator>
  <cp:lastModifiedBy>大唐</cp:lastModifiedBy>
  <cp:revision>2</cp:revision>
  <dcterms:created xsi:type="dcterms:W3CDTF">2018-07-24T12:38:26Z</dcterms:created>
  <dcterms:modified xsi:type="dcterms:W3CDTF">2018-08-11T10:01:21Z</dcterms:modified>
</cp:coreProperties>
</file>