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8" y="-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BAC-BF4C-4256-9FBE-7324EDD8265A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861D-C63D-4D69-87A1-D4F540600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8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BAC-BF4C-4256-9FBE-7324EDD8265A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861D-C63D-4D69-87A1-D4F540600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5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BAC-BF4C-4256-9FBE-7324EDD8265A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861D-C63D-4D69-87A1-D4F540600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6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BAC-BF4C-4256-9FBE-7324EDD8265A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861D-C63D-4D69-87A1-D4F540600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0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BAC-BF4C-4256-9FBE-7324EDD8265A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861D-C63D-4D69-87A1-D4F540600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3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BAC-BF4C-4256-9FBE-7324EDD8265A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861D-C63D-4D69-87A1-D4F540600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1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BAC-BF4C-4256-9FBE-7324EDD8265A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861D-C63D-4D69-87A1-D4F540600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5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BAC-BF4C-4256-9FBE-7324EDD8265A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861D-C63D-4D69-87A1-D4F540600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9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BAC-BF4C-4256-9FBE-7324EDD8265A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861D-C63D-4D69-87A1-D4F540600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2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BAC-BF4C-4256-9FBE-7324EDD8265A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861D-C63D-4D69-87A1-D4F540600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BAC-BF4C-4256-9FBE-7324EDD8265A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861D-C63D-4D69-87A1-D4F540600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7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2ABAC-BF4C-4256-9FBE-7324EDD8265A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E861D-C63D-4D69-87A1-D4F540600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Microsoft JhengHei" pitchFamily="34" charset="-120"/>
                <a:ea typeface="Microsoft JhengHei" pitchFamily="34" charset="-120"/>
              </a:rPr>
              <a:t>我已經決定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我已經決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定   </a:t>
            </a: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要跟從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耶穌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已經決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定   </a:t>
            </a: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要跟從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耶穌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已經決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定   </a:t>
            </a: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要跟從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耶穌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永不</a:t>
            </a: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轉回   </a:t>
            </a: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永不轉回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038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Microsoft JhengHei" pitchFamily="34" charset="-120"/>
                <a:ea typeface="Microsoft JhengHei" pitchFamily="34" charset="-120"/>
              </a:rPr>
              <a:t>我已經決定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雖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無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人願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意   我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仍要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跟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從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雖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無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人願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意   我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仍要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跟</a:t>
            </a: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從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雖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無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人願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意   我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仍要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跟</a:t>
            </a: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從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永不轉回   永不轉回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427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Microsoft JhengHei" pitchFamily="34" charset="-120"/>
                <a:ea typeface="Microsoft JhengHei" pitchFamily="34" charset="-120"/>
              </a:rPr>
              <a:t>我已經決定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世界在背後   十架在前頭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世界在背後   十架在前頭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世界在背後   十架在前頭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永不轉回   永不轉回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760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129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我已經決定</vt:lpstr>
      <vt:lpstr>我已經決定</vt:lpstr>
      <vt:lpstr>我已經決定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我已經決定</dc:title>
  <dc:creator>Windows User</dc:creator>
  <cp:lastModifiedBy>Windows User</cp:lastModifiedBy>
  <cp:revision>2</cp:revision>
  <dcterms:created xsi:type="dcterms:W3CDTF">2019-01-05T15:19:14Z</dcterms:created>
  <dcterms:modified xsi:type="dcterms:W3CDTF">2019-01-05T15:39:44Z</dcterms:modified>
</cp:coreProperties>
</file>