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8C6C7-DC36-49BA-B09E-2C760A046223}" type="datetimeFigureOut">
              <a:rPr lang="zh-TW" altLang="en-US" smtClean="0"/>
              <a:t>2017/6/11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0546-6FA6-46D1-B0C1-5A8BE712049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心完全屬於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願更多與你相親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我要切切尋求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乾旱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疲乏無水之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面對面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我要永永遠遠來愛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要永永遠遠渴慕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是我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我心切切渴慕你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你的愛最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心不住思念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願與你面對面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112</Words>
  <Application>Microsoft Office PowerPoint</Application>
  <PresentationFormat>如螢幕大小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我心切切渴慕你</vt:lpstr>
      <vt:lpstr>我心切切渴慕你</vt:lpstr>
      <vt:lpstr>我心切切渴慕你</vt:lpstr>
      <vt:lpstr>我心切切渴慕你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我心切切渴慕你</dc:title>
  <dc:creator>User</dc:creator>
  <cp:lastModifiedBy>User</cp:lastModifiedBy>
  <cp:revision>1</cp:revision>
  <dcterms:created xsi:type="dcterms:W3CDTF">2017-06-11T00:45:16Z</dcterms:created>
  <dcterms:modified xsi:type="dcterms:W3CDTF">2017-06-11T00:47:10Z</dcterms:modified>
</cp:coreProperties>
</file>