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5FD6A2-7806-47C4-A0C7-B20A7489D553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58158AD-5518-43EE-9E73-B31F92DEF2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我心</a:t>
            </a:r>
            <a:r>
              <a:rPr lang="zh-TW" altLang="en-US" dirty="0" smtClean="0"/>
              <a:t>旋律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獻上我的心為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獻</a:t>
            </a:r>
            <a:r>
              <a:rPr lang="zh-TW" altLang="en-US" sz="5400" dirty="0"/>
              <a:t>上我所有為</a:t>
            </a:r>
            <a:r>
              <a:rPr lang="zh-TW" altLang="en-US" sz="5400" dirty="0" smtClean="0"/>
              <a:t>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只</a:t>
            </a:r>
            <a:r>
              <a:rPr lang="zh-TW" altLang="en-US" sz="5400" dirty="0"/>
              <a:t>願討祢喜</a:t>
            </a:r>
            <a:r>
              <a:rPr lang="zh-TW" altLang="en-US" sz="5400" dirty="0" smtClean="0"/>
              <a:t>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明白</a:t>
            </a:r>
            <a:r>
              <a:rPr lang="zh-TW" altLang="en-US" sz="5400" dirty="0"/>
              <a:t>祢旨意 哦</a:t>
            </a:r>
            <a:r>
              <a:rPr lang="zh-TW" altLang="en-US" sz="5400" dirty="0" smtClean="0"/>
              <a:t>主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我心</a:t>
            </a:r>
            <a:r>
              <a:rPr lang="zh-TW" altLang="en-US" dirty="0" smtClean="0"/>
              <a:t>旋律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獻上我的心為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獻</a:t>
            </a:r>
            <a:r>
              <a:rPr lang="zh-TW" altLang="en-US" sz="5400" dirty="0"/>
              <a:t>上我所有為</a:t>
            </a:r>
            <a:r>
              <a:rPr lang="zh-TW" altLang="en-US" sz="5400" dirty="0" smtClean="0"/>
              <a:t>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只</a:t>
            </a:r>
            <a:r>
              <a:rPr lang="zh-TW" altLang="en-US" sz="5400" dirty="0"/>
              <a:t>願討祢喜</a:t>
            </a:r>
            <a:r>
              <a:rPr lang="zh-TW" altLang="en-US" sz="5400" dirty="0" smtClean="0"/>
              <a:t>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明白</a:t>
            </a:r>
            <a:r>
              <a:rPr lang="zh-TW" altLang="en-US" sz="5400" dirty="0"/>
              <a:t>祢旨意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我心</a:t>
            </a:r>
            <a:r>
              <a:rPr lang="zh-TW" altLang="en-US" dirty="0" smtClean="0"/>
              <a:t>旋律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/>
              <a:t>我敬拜</a:t>
            </a:r>
            <a:r>
              <a:rPr lang="zh-CN" altLang="en-US" sz="5400" dirty="0" smtClean="0"/>
              <a:t>祢 用</a:t>
            </a:r>
            <a:r>
              <a:rPr lang="zh-CN" altLang="en-US" sz="5400" dirty="0"/>
              <a:t>全心全意全人 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我</a:t>
            </a:r>
            <a:r>
              <a:rPr lang="zh-CN" altLang="en-US" sz="5400" dirty="0"/>
              <a:t>敬拜祢 超越所有的</a:t>
            </a:r>
            <a:r>
              <a:rPr lang="zh-CN" altLang="en-US" sz="5400" dirty="0" smtClean="0"/>
              <a:t>一切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/>
              <a:t>我敬拜祢 因祢是我的</a:t>
            </a:r>
            <a:r>
              <a:rPr lang="zh-TW" altLang="en-US" sz="5400" dirty="0" smtClean="0"/>
              <a:t>唯一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用</a:t>
            </a:r>
            <a:r>
              <a:rPr lang="zh-TW" altLang="en-US" sz="5400" dirty="0"/>
              <a:t>全心全意 獻上我</a:t>
            </a:r>
            <a:r>
              <a:rPr lang="zh-TW" altLang="en-US" sz="5400" dirty="0" smtClean="0"/>
              <a:t>所有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單單</a:t>
            </a:r>
            <a:r>
              <a:rPr lang="zh-TW" altLang="en-US" sz="5400" dirty="0"/>
              <a:t>就是來 愛祢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62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我心旋律</vt:lpstr>
      <vt:lpstr>我心旋律</vt:lpstr>
      <vt:lpstr>我心旋律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我心旋律</dc:title>
  <dc:creator>大唐</dc:creator>
  <cp:lastModifiedBy>大唐</cp:lastModifiedBy>
  <cp:revision>1</cp:revision>
  <dcterms:created xsi:type="dcterms:W3CDTF">2017-02-19T01:39:29Z</dcterms:created>
  <dcterms:modified xsi:type="dcterms:W3CDTF">2017-02-19T01:41:19Z</dcterms:modified>
</cp:coreProperties>
</file>