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3172-9EFA-4C3A-B9B4-0A11FEE6E6C0}" type="datetimeFigureOut">
              <a:rPr lang="vi-VN" smtClean="0"/>
              <a:t>28/02/2017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CE54-E279-44BE-AC16-C8FA855A7A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930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3172-9EFA-4C3A-B9B4-0A11FEE6E6C0}" type="datetimeFigureOut">
              <a:rPr lang="vi-VN" smtClean="0"/>
              <a:t>28/02/2017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CE54-E279-44BE-AC16-C8FA855A7A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28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3172-9EFA-4C3A-B9B4-0A11FEE6E6C0}" type="datetimeFigureOut">
              <a:rPr lang="vi-VN" smtClean="0"/>
              <a:t>28/02/2017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CE54-E279-44BE-AC16-C8FA855A7A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71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3172-9EFA-4C3A-B9B4-0A11FEE6E6C0}" type="datetimeFigureOut">
              <a:rPr lang="vi-VN" smtClean="0"/>
              <a:t>28/02/2017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CE54-E279-44BE-AC16-C8FA855A7A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637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3172-9EFA-4C3A-B9B4-0A11FEE6E6C0}" type="datetimeFigureOut">
              <a:rPr lang="vi-VN" smtClean="0"/>
              <a:t>28/02/2017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CE54-E279-44BE-AC16-C8FA855A7A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910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3172-9EFA-4C3A-B9B4-0A11FEE6E6C0}" type="datetimeFigureOut">
              <a:rPr lang="vi-VN" smtClean="0"/>
              <a:t>28/02/2017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CE54-E279-44BE-AC16-C8FA855A7A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551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3172-9EFA-4C3A-B9B4-0A11FEE6E6C0}" type="datetimeFigureOut">
              <a:rPr lang="vi-VN" smtClean="0"/>
              <a:t>28/02/2017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CE54-E279-44BE-AC16-C8FA855A7A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04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3172-9EFA-4C3A-B9B4-0A11FEE6E6C0}" type="datetimeFigureOut">
              <a:rPr lang="vi-VN" smtClean="0"/>
              <a:t>28/02/2017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CE54-E279-44BE-AC16-C8FA855A7A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046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3172-9EFA-4C3A-B9B4-0A11FEE6E6C0}" type="datetimeFigureOut">
              <a:rPr lang="vi-VN" smtClean="0"/>
              <a:t>28/02/2017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CE54-E279-44BE-AC16-C8FA855A7A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883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3172-9EFA-4C3A-B9B4-0A11FEE6E6C0}" type="datetimeFigureOut">
              <a:rPr lang="vi-VN" smtClean="0"/>
              <a:t>28/02/2017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CE54-E279-44BE-AC16-C8FA855A7A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530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3172-9EFA-4C3A-B9B4-0A11FEE6E6C0}" type="datetimeFigureOut">
              <a:rPr lang="vi-VN" smtClean="0"/>
              <a:t>28/02/2017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CE54-E279-44BE-AC16-C8FA855A7A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717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33172-9EFA-4C3A-B9B4-0A11FEE6E6C0}" type="datetimeFigureOut">
              <a:rPr lang="vi-VN" smtClean="0"/>
              <a:t>28/02/2017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5CE54-E279-44BE-AC16-C8FA855A7A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039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400" b="1" u="sng" dirty="0">
                <a:solidFill>
                  <a:srgbClr val="FFFF00"/>
                </a:solidFill>
              </a:rPr>
              <a:t>我心靈得安</a:t>
            </a:r>
            <a:r>
              <a:rPr lang="zh-TW" altLang="en-US" sz="4400" b="1" u="sng" dirty="0" smtClean="0">
                <a:solidFill>
                  <a:srgbClr val="FFFF00"/>
                </a:solidFill>
              </a:rPr>
              <a:t>寧</a:t>
            </a:r>
            <a:endParaRPr lang="en-US" altLang="zh-TW" sz="4400" b="1" u="sng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endParaRPr lang="en-US" sz="4400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rgbClr val="FFFF00"/>
                </a:solidFill>
              </a:rPr>
              <a:t>有時享平安如江河平又</a:t>
            </a:r>
            <a:r>
              <a:rPr lang="zh-TW" altLang="en-US" sz="4400" b="1" dirty="0" smtClean="0">
                <a:solidFill>
                  <a:srgbClr val="FFFF00"/>
                </a:solidFill>
              </a:rPr>
              <a:t>穩</a:t>
            </a:r>
            <a:endParaRPr lang="en-US" altLang="zh-TW" sz="4400" b="1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rgbClr val="FFFF00"/>
                </a:solidFill>
              </a:rPr>
              <a:t>有</a:t>
            </a:r>
            <a:r>
              <a:rPr lang="zh-TW" altLang="en-US" sz="4400" b="1" dirty="0">
                <a:solidFill>
                  <a:srgbClr val="FFFF00"/>
                </a:solidFill>
              </a:rPr>
              <a:t>時憂</a:t>
            </a:r>
            <a:r>
              <a:rPr lang="zh-TW" altLang="en-US" sz="4400" b="1" dirty="0" smtClean="0">
                <a:solidFill>
                  <a:srgbClr val="FFFF00"/>
                </a:solidFill>
              </a:rPr>
              <a:t>傷來</a:t>
            </a:r>
            <a:r>
              <a:rPr lang="zh-TW" altLang="en-US" sz="4400" b="1" dirty="0">
                <a:solidFill>
                  <a:srgbClr val="FFFF00"/>
                </a:solidFill>
              </a:rPr>
              <a:t>似浪</a:t>
            </a:r>
            <a:r>
              <a:rPr lang="zh-TW" altLang="en-US" sz="4400" b="1" dirty="0" smtClean="0">
                <a:solidFill>
                  <a:srgbClr val="FFFF00"/>
                </a:solidFill>
              </a:rPr>
              <a:t>滾</a:t>
            </a:r>
            <a:endParaRPr lang="en-US" altLang="zh-TW" sz="4400" b="1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rgbClr val="FFFF00"/>
                </a:solidFill>
              </a:rPr>
              <a:t>不論何環境，主己教導我</a:t>
            </a:r>
            <a:r>
              <a:rPr lang="zh-TW" altLang="en-US" sz="4400" b="1" dirty="0" smtClean="0">
                <a:solidFill>
                  <a:srgbClr val="FFFF00"/>
                </a:solidFill>
              </a:rPr>
              <a:t>說</a:t>
            </a:r>
            <a:endParaRPr lang="en-US" altLang="zh-TW" sz="4400" b="1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rgbClr val="FFFF00"/>
                </a:solidFill>
              </a:rPr>
              <a:t>我</a:t>
            </a:r>
            <a:r>
              <a:rPr lang="zh-TW" altLang="en-US" sz="4400" b="1" dirty="0">
                <a:solidFill>
                  <a:srgbClr val="FFFF00"/>
                </a:solidFill>
              </a:rPr>
              <a:t>心靈得安寧，得安</a:t>
            </a:r>
            <a:r>
              <a:rPr lang="zh-TW" altLang="en-US" sz="4400" b="1" dirty="0" smtClean="0">
                <a:solidFill>
                  <a:srgbClr val="FFFF00"/>
                </a:solidFill>
              </a:rPr>
              <a:t>寧</a:t>
            </a:r>
            <a:endParaRPr lang="en-US" altLang="zh-TW" sz="4400" b="1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endParaRPr lang="en-US" sz="4400" b="1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rgbClr val="FFFF00"/>
                </a:solidFill>
              </a:rPr>
              <a:t>我心靈得安寧</a:t>
            </a:r>
            <a:r>
              <a:rPr lang="zh-TW" altLang="en-US" sz="4400" b="1" dirty="0" smtClean="0">
                <a:solidFill>
                  <a:srgbClr val="FFFF00"/>
                </a:solidFill>
              </a:rPr>
              <a:t>，我</a:t>
            </a:r>
            <a:r>
              <a:rPr lang="zh-TW" altLang="en-US" sz="4400" b="1" dirty="0">
                <a:solidFill>
                  <a:srgbClr val="FFFF00"/>
                </a:solidFill>
              </a:rPr>
              <a:t>心靈得安</a:t>
            </a:r>
            <a:r>
              <a:rPr lang="zh-TW" altLang="en-US" sz="4400" b="1" dirty="0" smtClean="0">
                <a:solidFill>
                  <a:srgbClr val="FFFF00"/>
                </a:solidFill>
              </a:rPr>
              <a:t>寧</a:t>
            </a:r>
            <a:endParaRPr lang="en-US" altLang="zh-TW" sz="4400" b="1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rgbClr val="FFFF00"/>
                </a:solidFill>
              </a:rPr>
              <a:t>得</a:t>
            </a:r>
            <a:r>
              <a:rPr lang="zh-TW" altLang="en-US" sz="4400" b="1" dirty="0">
                <a:solidFill>
                  <a:srgbClr val="FFFF00"/>
                </a:solidFill>
              </a:rPr>
              <a:t>安寧，得安寧</a:t>
            </a:r>
            <a:endParaRPr lang="vi-VN" sz="4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17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400" b="1" u="sng" dirty="0" smtClean="0">
                <a:solidFill>
                  <a:srgbClr val="FFFF00"/>
                </a:solidFill>
              </a:rPr>
              <a:t>我心靈得安寧</a:t>
            </a:r>
            <a:endParaRPr lang="en-US" altLang="zh-TW" sz="4400" b="1" u="sng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endParaRPr lang="en-US" sz="4400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rgbClr val="FFFF00"/>
                </a:solidFill>
              </a:rPr>
              <a:t>撒但雖來侵，眾試煉雖來</a:t>
            </a:r>
            <a:r>
              <a:rPr lang="zh-TW" altLang="en-US" sz="4400" b="1" dirty="0" smtClean="0">
                <a:solidFill>
                  <a:srgbClr val="FFFF00"/>
                </a:solidFill>
              </a:rPr>
              <a:t>臨</a:t>
            </a:r>
            <a:endParaRPr lang="en-US" altLang="zh-TW" sz="4400" b="1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rgbClr val="FFFF00"/>
                </a:solidFill>
              </a:rPr>
              <a:t>但</a:t>
            </a:r>
            <a:r>
              <a:rPr lang="zh-TW" altLang="en-US" sz="4400" b="1" dirty="0">
                <a:solidFill>
                  <a:srgbClr val="FFFF00"/>
                </a:solidFill>
              </a:rPr>
              <a:t>有主美証在我</a:t>
            </a:r>
            <a:r>
              <a:rPr lang="zh-TW" altLang="en-US" sz="4400" b="1" dirty="0" smtClean="0">
                <a:solidFill>
                  <a:srgbClr val="FFFF00"/>
                </a:solidFill>
              </a:rPr>
              <a:t>心</a:t>
            </a:r>
            <a:endParaRPr lang="en-US" altLang="zh-TW" sz="4400" b="1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rgbClr val="FFFF00"/>
                </a:solidFill>
              </a:rPr>
              <a:t>基</a:t>
            </a:r>
            <a:r>
              <a:rPr lang="zh-TW" altLang="en-US" sz="4400" b="1" dirty="0">
                <a:solidFill>
                  <a:srgbClr val="FFFF00"/>
                </a:solidFill>
              </a:rPr>
              <a:t>督已看清我乏助之困</a:t>
            </a:r>
            <a:r>
              <a:rPr lang="zh-TW" altLang="en-US" sz="4400" b="1" dirty="0" smtClean="0">
                <a:solidFill>
                  <a:srgbClr val="FFFF00"/>
                </a:solidFill>
              </a:rPr>
              <a:t>境</a:t>
            </a:r>
            <a:endParaRPr lang="en-US" altLang="zh-TW" sz="4400" b="1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rgbClr val="FFFF00"/>
                </a:solidFill>
              </a:rPr>
              <a:t>甘</a:t>
            </a:r>
            <a:r>
              <a:rPr lang="zh-TW" altLang="en-US" sz="4400" b="1" dirty="0">
                <a:solidFill>
                  <a:srgbClr val="FFFF00"/>
                </a:solidFill>
              </a:rPr>
              <a:t>流血救贖我，賜安</a:t>
            </a:r>
            <a:r>
              <a:rPr lang="zh-TW" altLang="en-US" sz="4400" b="1" dirty="0" smtClean="0">
                <a:solidFill>
                  <a:srgbClr val="FFFF00"/>
                </a:solidFill>
              </a:rPr>
              <a:t>寧</a:t>
            </a:r>
            <a:endParaRPr lang="en-US" altLang="zh-TW" sz="4400" b="1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endParaRPr lang="en-US" sz="4400" b="1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rgbClr val="FFFF00"/>
                </a:solidFill>
              </a:rPr>
              <a:t>我心靈得安寧，我心靈得安寧</a:t>
            </a:r>
            <a:endParaRPr lang="en-US" altLang="zh-TW" sz="4400" b="1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rgbClr val="FFFF00"/>
                </a:solidFill>
              </a:rPr>
              <a:t>得安寧，得安寧</a:t>
            </a:r>
            <a:endParaRPr lang="vi-VN" sz="4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82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400" b="1" u="sng" dirty="0" smtClean="0">
                <a:solidFill>
                  <a:srgbClr val="FFFF00"/>
                </a:solidFill>
              </a:rPr>
              <a:t>我心靈得安寧</a:t>
            </a:r>
            <a:endParaRPr lang="en-US" altLang="zh-TW" sz="4400" b="1" u="sng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endParaRPr lang="en-US" sz="4400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rgbClr val="FFFF00"/>
                </a:solidFill>
              </a:rPr>
              <a:t>回想我眾罪，全釘在十架</a:t>
            </a:r>
            <a:r>
              <a:rPr lang="zh-TW" altLang="en-US" sz="4400" b="1" dirty="0" smtClean="0">
                <a:solidFill>
                  <a:srgbClr val="FFFF00"/>
                </a:solidFill>
              </a:rPr>
              <a:t>上</a:t>
            </a:r>
            <a:endParaRPr lang="en-US" altLang="zh-TW" sz="4400" b="1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rgbClr val="FFFF00"/>
                </a:solidFill>
              </a:rPr>
              <a:t>每</a:t>
            </a:r>
            <a:r>
              <a:rPr lang="zh-TW" altLang="en-US" sz="4400" b="1" dirty="0">
                <a:solidFill>
                  <a:srgbClr val="FFFF00"/>
                </a:solidFill>
              </a:rPr>
              <a:t>念此，衷心極歡</a:t>
            </a:r>
            <a:r>
              <a:rPr lang="zh-TW" altLang="en-US" sz="4400" b="1" dirty="0" smtClean="0">
                <a:solidFill>
                  <a:srgbClr val="FFFF00"/>
                </a:solidFill>
              </a:rPr>
              <a:t>暢</a:t>
            </a:r>
            <a:endParaRPr lang="en-US" altLang="zh-TW" sz="4400" b="1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rgbClr val="FFFF00"/>
                </a:solidFill>
              </a:rPr>
              <a:t>主</a:t>
            </a:r>
            <a:r>
              <a:rPr lang="zh-TW" altLang="en-US" sz="4400" b="1" dirty="0">
                <a:solidFill>
                  <a:srgbClr val="FFFF00"/>
                </a:solidFill>
              </a:rPr>
              <a:t>擔我重擔，何奇妙大恩</a:t>
            </a:r>
            <a:r>
              <a:rPr lang="zh-TW" altLang="en-US" sz="4400" b="1" dirty="0" smtClean="0">
                <a:solidFill>
                  <a:srgbClr val="FFFF00"/>
                </a:solidFill>
              </a:rPr>
              <a:t>情</a:t>
            </a:r>
            <a:endParaRPr lang="en-US" altLang="zh-TW" sz="4400" b="1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rgbClr val="FFFF00"/>
                </a:solidFill>
              </a:rPr>
              <a:t>讚</a:t>
            </a:r>
            <a:r>
              <a:rPr lang="zh-TW" altLang="en-US" sz="4400" b="1" dirty="0">
                <a:solidFill>
                  <a:srgbClr val="FFFF00"/>
                </a:solidFill>
              </a:rPr>
              <a:t>美主！我心靈得安</a:t>
            </a:r>
            <a:r>
              <a:rPr lang="zh-TW" altLang="en-US" sz="4400" b="1" dirty="0" smtClean="0">
                <a:solidFill>
                  <a:srgbClr val="FFFF00"/>
                </a:solidFill>
              </a:rPr>
              <a:t>寧</a:t>
            </a:r>
            <a:endParaRPr lang="en-US" altLang="zh-TW" sz="4400" b="1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endParaRPr lang="en-US" sz="4400" b="1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rgbClr val="FFFF00"/>
                </a:solidFill>
              </a:rPr>
              <a:t>我心靈得安寧，我心靈得安寧</a:t>
            </a:r>
            <a:endParaRPr lang="en-US" altLang="zh-TW" sz="4400" b="1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rgbClr val="FFFF00"/>
                </a:solidFill>
              </a:rPr>
              <a:t>得安寧，得安寧</a:t>
            </a:r>
            <a:endParaRPr lang="vi-VN" sz="44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78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400" b="1" u="sng" dirty="0" smtClean="0">
                <a:solidFill>
                  <a:srgbClr val="FFFF00"/>
                </a:solidFill>
              </a:rPr>
              <a:t>我心靈得安寧</a:t>
            </a:r>
            <a:endParaRPr lang="en-US" altLang="zh-TW" sz="4400" b="1" u="sng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endParaRPr lang="en-US" sz="4400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rgbClr val="FFFF00"/>
                </a:solidFill>
              </a:rPr>
              <a:t>求主快再來，使信心得親</a:t>
            </a:r>
            <a:r>
              <a:rPr lang="zh-TW" altLang="en-US" sz="4400" b="1" dirty="0" smtClean="0">
                <a:solidFill>
                  <a:srgbClr val="FFFF00"/>
                </a:solidFill>
              </a:rPr>
              <a:t>見</a:t>
            </a:r>
            <a:endParaRPr lang="en-US" altLang="zh-TW" sz="4400" b="1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rgbClr val="FFFF00"/>
                </a:solidFill>
              </a:rPr>
              <a:t>雲</a:t>
            </a:r>
            <a:r>
              <a:rPr lang="zh-TW" altLang="en-US" sz="4400" b="1" dirty="0">
                <a:solidFill>
                  <a:srgbClr val="FFFF00"/>
                </a:solidFill>
              </a:rPr>
              <a:t>彩將捲起在主</a:t>
            </a:r>
            <a:r>
              <a:rPr lang="zh-TW" altLang="en-US" sz="4400" b="1" dirty="0" smtClean="0">
                <a:solidFill>
                  <a:srgbClr val="FFFF00"/>
                </a:solidFill>
              </a:rPr>
              <a:t>前</a:t>
            </a:r>
            <a:endParaRPr lang="en-US" altLang="zh-TW" sz="4400" b="1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rgbClr val="FFFF00"/>
                </a:solidFill>
              </a:rPr>
              <a:t>號</a:t>
            </a:r>
            <a:r>
              <a:rPr lang="zh-TW" altLang="en-US" sz="4400" b="1" dirty="0">
                <a:solidFill>
                  <a:srgbClr val="FFFF00"/>
                </a:solidFill>
              </a:rPr>
              <a:t>筒聲吹嚮，主再臨掌權</a:t>
            </a:r>
            <a:r>
              <a:rPr lang="zh-TW" altLang="en-US" sz="4400" b="1" dirty="0" smtClean="0">
                <a:solidFill>
                  <a:srgbClr val="FFFF00"/>
                </a:solidFill>
              </a:rPr>
              <a:t>柄</a:t>
            </a:r>
            <a:endParaRPr lang="en-US" altLang="zh-TW" sz="4400" b="1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rgbClr val="FFFF00"/>
                </a:solidFill>
              </a:rPr>
              <a:t>願</a:t>
            </a:r>
            <a:r>
              <a:rPr lang="zh-TW" altLang="en-US" sz="4400" b="1" dirty="0">
                <a:solidFill>
                  <a:srgbClr val="FFFF00"/>
                </a:solidFill>
              </a:rPr>
              <a:t>主來！我心靈必安</a:t>
            </a:r>
            <a:r>
              <a:rPr lang="zh-TW" altLang="en-US" sz="4400" b="1" dirty="0" smtClean="0">
                <a:solidFill>
                  <a:srgbClr val="FFFF00"/>
                </a:solidFill>
              </a:rPr>
              <a:t>寧</a:t>
            </a:r>
            <a:endParaRPr lang="en-US" altLang="zh-TW" sz="4400" b="1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endParaRPr lang="en-US" sz="4400" b="1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rgbClr val="FFFF00"/>
                </a:solidFill>
              </a:rPr>
              <a:t>我心靈得安寧，我心靈得安寧</a:t>
            </a:r>
            <a:endParaRPr lang="en-US" altLang="zh-TW" sz="4400" b="1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solidFill>
                  <a:srgbClr val="FFFF00"/>
                </a:solidFill>
              </a:rPr>
              <a:t>得安寧，得安寧</a:t>
            </a:r>
            <a:endParaRPr lang="vi-VN" sz="44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60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271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batisuoc</dc:creator>
  <cp:lastModifiedBy>batisuoc</cp:lastModifiedBy>
  <cp:revision>3</cp:revision>
  <dcterms:created xsi:type="dcterms:W3CDTF">2017-02-28T08:42:23Z</dcterms:created>
  <dcterms:modified xsi:type="dcterms:W3CDTF">2017-02-28T09:04:55Z</dcterms:modified>
</cp:coreProperties>
</file>