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2ED46E4D-F51F-4668-9576-50CC5564BFC0}" type="datetimeFigureOut">
              <a:rPr lang="zh-TW" altLang="en-US" smtClean="0"/>
              <a:pPr/>
              <a:t>2013/12/29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7DE3D3BF-F064-4A99-9197-28EDC20F85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我是神的羊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神領我到青草地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安歇在</a:t>
            </a:r>
            <a:r>
              <a:rPr lang="zh-CN" altLang="en-US" sz="5400" dirty="0" smtClean="0"/>
              <a:t>溪水旁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黃昏時神與我一路同行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牧場上神的羊都得飽足</a:t>
            </a:r>
            <a:endParaRPr lang="en-US" altLang="zh-CN" sz="5400" dirty="0" smtClean="0"/>
          </a:p>
          <a:p>
            <a:pPr algn="ctr">
              <a:buNone/>
            </a:pPr>
            <a:r>
              <a:rPr lang="zh-TW" altLang="en-US" sz="5400" dirty="0" smtClean="0"/>
              <a:t>心快</a:t>
            </a:r>
            <a:r>
              <a:rPr lang="zh-TW" altLang="en-US" sz="5400" dirty="0" smtClean="0"/>
              <a:t>暢  </a:t>
            </a:r>
            <a:r>
              <a:rPr lang="zh-CN" altLang="en-US" sz="5400" dirty="0" smtClean="0"/>
              <a:t>我</a:t>
            </a:r>
            <a:r>
              <a:rPr lang="zh-CN" altLang="en-US" sz="5400" dirty="0" smtClean="0"/>
              <a:t>是神的羊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我是神的羊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青草地  溪水旁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黃昏時有神與我同行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黑暗</a:t>
            </a:r>
            <a:r>
              <a:rPr lang="zh-CN" altLang="en-US" sz="5400" dirty="0" smtClean="0"/>
              <a:t>夜  路崎嶇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每一步跟隨主行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63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我是神的羊</vt:lpstr>
      <vt:lpstr>我是神的羊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我是神的羊</dc:title>
  <dc:creator>DAIDUONG</dc:creator>
  <cp:lastModifiedBy>DAIDUONG</cp:lastModifiedBy>
  <cp:revision>2</cp:revision>
  <dcterms:created xsi:type="dcterms:W3CDTF">2013-12-29T10:56:22Z</dcterms:created>
  <dcterms:modified xsi:type="dcterms:W3CDTF">2013-12-29T12:32:48Z</dcterms:modified>
</cp:coreProperties>
</file>