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3AF3-A962-4DB7-B241-BE1DA4E52681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3548-42ED-4AC1-8FE6-9230637B86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3AF3-A962-4DB7-B241-BE1DA4E52681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3548-42ED-4AC1-8FE6-9230637B86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3AF3-A962-4DB7-B241-BE1DA4E52681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3548-42ED-4AC1-8FE6-9230637B86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3AF3-A962-4DB7-B241-BE1DA4E52681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3548-42ED-4AC1-8FE6-9230637B86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3AF3-A962-4DB7-B241-BE1DA4E52681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3548-42ED-4AC1-8FE6-9230637B86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3AF3-A962-4DB7-B241-BE1DA4E52681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3548-42ED-4AC1-8FE6-9230637B86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3AF3-A962-4DB7-B241-BE1DA4E52681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3548-42ED-4AC1-8FE6-9230637B86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3AF3-A962-4DB7-B241-BE1DA4E52681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3548-42ED-4AC1-8FE6-9230637B86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3AF3-A962-4DB7-B241-BE1DA4E52681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3548-42ED-4AC1-8FE6-9230637B86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3AF3-A962-4DB7-B241-BE1DA4E52681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3548-42ED-4AC1-8FE6-9230637B86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3AF3-A962-4DB7-B241-BE1DA4E52681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3548-42ED-4AC1-8FE6-9230637B86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83AF3-A962-4DB7-B241-BE1DA4E52681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03548-42ED-4AC1-8FE6-9230637B86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我有喜樂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我有喜樂在我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有喜樂在我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有喜樂在我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的喜樂無人能奪去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我有喜樂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en-US" altLang="en-US" sz="44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I've got joy, joy in my heart</a:t>
            </a:r>
          </a:p>
          <a:p>
            <a:pPr algn="ctr">
              <a:buNone/>
            </a:pPr>
            <a:r>
              <a:rPr lang="en-US" altLang="en-US" sz="44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I've got joy, joy in my heart</a:t>
            </a:r>
          </a:p>
          <a:p>
            <a:pPr algn="ctr">
              <a:buNone/>
            </a:pPr>
            <a:r>
              <a:rPr lang="en-US" altLang="en-US" sz="44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I've got joy, joy in my heart</a:t>
            </a:r>
          </a:p>
          <a:p>
            <a:pPr algn="ctr">
              <a:buNone/>
            </a:pPr>
            <a:r>
              <a:rPr lang="en-US" altLang="en-US" sz="4400" b="1" dirty="0" smtClean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And the devil cannot take it away</a:t>
            </a:r>
            <a:endParaRPr lang="zh-TW" altLang="en-US" sz="4400" b="1" dirty="0">
              <a:solidFill>
                <a:srgbClr val="000066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我有喜樂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我有喜樂在我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有喜樂在我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有喜樂在我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的喜樂無人能奪去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我有喜樂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我有平安在我心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我有平安在我心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我有平安在我心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主的平安無人能奪去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我有喜樂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我要唱新歌  讚美耶穌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唱新歌  讚美耶穌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唱新歌  讚美耶穌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主的喜樂無人能奪去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我有喜樂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我要向前跑  向主奔跑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向前跑  向主奔跑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向前跑  向主奔跑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在基督裡我已得自由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我有喜樂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我要來跳舞  為主跳舞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來跳舞  為主跳舞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來跳舞  為主跳舞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主的喜樂無人能奪去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我有喜樂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我要來歡呼  大聲歡呼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來歡呼  大聲歡呼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來歡呼  大聲歡呼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在基督裡我已得自由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</TotalTime>
  <Words>215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</vt:lpstr>
      <vt:lpstr>我有喜樂</vt:lpstr>
      <vt:lpstr>我有喜樂</vt:lpstr>
      <vt:lpstr>我有喜樂</vt:lpstr>
      <vt:lpstr>我有喜樂</vt:lpstr>
      <vt:lpstr>我有喜樂</vt:lpstr>
      <vt:lpstr>我有喜樂</vt:lpstr>
      <vt:lpstr>我有喜樂</vt:lpstr>
      <vt:lpstr>我有喜樂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我有喜樂</dc:title>
  <dc:creator>DaTang</dc:creator>
  <cp:lastModifiedBy>DaTang</cp:lastModifiedBy>
  <cp:revision>1</cp:revision>
  <dcterms:created xsi:type="dcterms:W3CDTF">2018-11-17T03:59:52Z</dcterms:created>
  <dcterms:modified xsi:type="dcterms:W3CDTF">2018-11-17T04:05:39Z</dcterms:modified>
</cp:coreProperties>
</file>