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28B895-04DA-4839-879B-A44C4679D4F8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671AC4-EAD9-4DE1-9F68-25FC8F29F5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我每時刻要</a:t>
            </a:r>
            <a:r>
              <a:rPr lang="zh-TW" altLang="en-US" sz="4000" dirty="0" smtClean="0"/>
              <a:t>主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sz="3600" dirty="0" err="1"/>
              <a:t>Ôi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Đấng</a:t>
            </a:r>
            <a:r>
              <a:rPr lang="en-US" sz="3600" dirty="0" smtClean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2243143"/>
            <a:ext cx="8229600" cy="19002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dirty="0"/>
              <a:t>我每時刻要你救主恩深</a:t>
            </a:r>
          </a:p>
          <a:p>
            <a:pPr algn="ctr">
              <a:buNone/>
            </a:pPr>
            <a:r>
              <a:rPr lang="zh-TW" altLang="en-US" sz="4000" dirty="0"/>
              <a:t>誰有柔聲似你足慰我</a:t>
            </a:r>
            <a:r>
              <a:rPr lang="zh-TW" altLang="en-US" sz="4000" dirty="0" smtClean="0"/>
              <a:t>心</a:t>
            </a:r>
            <a:endParaRPr lang="zh-TW" altLang="en-US" sz="40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243382"/>
            <a:ext cx="8229600" cy="232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Ôi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 smtClean="0">
                <a:ea typeface="Arial Unicode MS" pitchFamily="34" charset="-120"/>
                <a:cs typeface="Times New Roman" pitchFamily="18" charset="0"/>
              </a:rPr>
              <a:t>Chúa</a:t>
            </a:r>
            <a:r>
              <a:rPr lang="en-US" sz="3600" dirty="0" smtClean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Đấng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tôi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cần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 smtClean="0">
                <a:ea typeface="Arial Unicode MS" pitchFamily="34" charset="-120"/>
                <a:cs typeface="Times New Roman" pitchFamily="18" charset="0"/>
              </a:rPr>
              <a:t>luôn</a:t>
            </a:r>
            <a:r>
              <a:rPr lang="en-US" sz="3600" dirty="0" smtClean="0">
                <a:ea typeface="Arial Unicode MS" pitchFamily="34" charset="-120"/>
                <a:cs typeface="Times New Roman" pitchFamily="18" charset="0"/>
              </a:rPr>
              <a:t> </a:t>
            </a:r>
          </a:p>
          <a:p>
            <a:pPr algn="ctr"/>
            <a:r>
              <a:rPr lang="en-US" sz="3600" dirty="0" err="1" smtClean="0">
                <a:ea typeface="Arial Unicode MS" pitchFamily="34" charset="-120"/>
                <a:cs typeface="Times New Roman" pitchFamily="18" charset="0"/>
              </a:rPr>
              <a:t>Duy</a:t>
            </a:r>
            <a:r>
              <a:rPr lang="en-US" sz="3600" dirty="0" smtClean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Chúa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nhơn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 smtClean="0">
                <a:ea typeface="Arial Unicode MS" pitchFamily="34" charset="-120"/>
                <a:cs typeface="Times New Roman" pitchFamily="18" charset="0"/>
              </a:rPr>
              <a:t>lành</a:t>
            </a:r>
            <a:endParaRPr lang="zh-TW" altLang="en-US" sz="3600" dirty="0">
              <a:ea typeface="Arial Unicode MS" pitchFamily="34" charset="-120"/>
              <a:cs typeface="Times New Roman" pitchFamily="18" charset="0"/>
            </a:endParaRPr>
          </a:p>
          <a:p>
            <a:pPr algn="ctr"/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Dịu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êm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ấy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duy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lời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 smtClean="0">
                <a:ea typeface="Arial Unicode MS" pitchFamily="34" charset="-120"/>
                <a:cs typeface="Times New Roman" pitchFamily="18" charset="0"/>
              </a:rPr>
              <a:t>Chúa</a:t>
            </a:r>
            <a:endParaRPr lang="en-US" sz="3600" dirty="0" smtClean="0">
              <a:ea typeface="Arial Unicode MS" pitchFamily="34" charset="-120"/>
              <a:cs typeface="Times New Roman" pitchFamily="18" charset="0"/>
            </a:endParaRPr>
          </a:p>
          <a:p>
            <a:pPr algn="ctr"/>
            <a:r>
              <a:rPr lang="en-US" sz="3600" dirty="0" err="1" smtClean="0">
                <a:ea typeface="Arial Unicode MS" pitchFamily="34" charset="-120"/>
                <a:cs typeface="Times New Roman" pitchFamily="18" charset="0"/>
              </a:rPr>
              <a:t>Giúp</a:t>
            </a:r>
            <a:r>
              <a:rPr lang="en-US" sz="3600" dirty="0" smtClean="0">
                <a:ea typeface="Arial Unicode MS" pitchFamily="34" charset="-120"/>
                <a:cs typeface="Times New Roman" pitchFamily="18" charset="0"/>
              </a:rPr>
              <a:t> </a:t>
            </a:r>
            <a:r>
              <a:rPr lang="en-US" sz="3600" dirty="0" err="1">
                <a:ea typeface="Arial Unicode MS" pitchFamily="34" charset="-120"/>
                <a:cs typeface="Times New Roman" pitchFamily="18" charset="0"/>
              </a:rPr>
              <a:t>tôi</a:t>
            </a:r>
            <a:r>
              <a:rPr lang="en-US" sz="3600" dirty="0">
                <a:ea typeface="Arial Unicode MS" pitchFamily="34" charset="-120"/>
                <a:cs typeface="Times New Roman" pitchFamily="18" charset="0"/>
              </a:rPr>
              <a:t> an </a:t>
            </a:r>
            <a:r>
              <a:rPr lang="en-US" sz="3600" dirty="0" err="1" smtClean="0">
                <a:ea typeface="Arial Unicode MS" pitchFamily="34" charset="-120"/>
                <a:cs typeface="Times New Roman" pitchFamily="18" charset="0"/>
              </a:rPr>
              <a:t>bình</a:t>
            </a:r>
            <a:endParaRPr lang="zh-TW" altLang="en-US" sz="3600" dirty="0">
              <a:ea typeface="Arial Unicode MS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我每時刻要</a:t>
            </a:r>
            <a:r>
              <a:rPr lang="zh-TW" altLang="en-US" sz="4000" dirty="0" smtClean="0"/>
              <a:t>主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sz="3600" dirty="0" err="1"/>
              <a:t>Ôi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Đấng</a:t>
            </a:r>
            <a:r>
              <a:rPr lang="en-US" sz="3600" dirty="0" smtClean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28575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dirty="0" smtClean="0"/>
              <a:t>我</a:t>
            </a:r>
            <a:r>
              <a:rPr lang="zh-TW" altLang="en-US" sz="4000" dirty="0"/>
              <a:t>要你主我要你</a:t>
            </a:r>
          </a:p>
          <a:p>
            <a:pPr algn="ctr">
              <a:buNone/>
            </a:pPr>
            <a:r>
              <a:rPr lang="zh-TW" altLang="en-US" sz="4000" dirty="0"/>
              <a:t>每時刻我要你</a:t>
            </a:r>
          </a:p>
          <a:p>
            <a:pPr algn="ctr">
              <a:buNone/>
            </a:pPr>
            <a:r>
              <a:rPr lang="zh-TW" altLang="en-US" sz="4000" dirty="0"/>
              <a:t>望主隨時施恩惠</a:t>
            </a:r>
          </a:p>
          <a:p>
            <a:pPr algn="ctr">
              <a:buNone/>
            </a:pPr>
            <a:r>
              <a:rPr lang="zh-TW" altLang="en-US" sz="4000" dirty="0"/>
              <a:t>我來就你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243382"/>
            <a:ext cx="8229600" cy="232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 </a:t>
            </a:r>
            <a:r>
              <a:rPr lang="en-US" sz="3600" dirty="0" err="1"/>
              <a:t>Mỗi</a:t>
            </a:r>
            <a:r>
              <a:rPr lang="en-US" sz="3600" dirty="0"/>
              <a:t> </a:t>
            </a:r>
            <a:r>
              <a:rPr lang="en-US" sz="3600" dirty="0" err="1"/>
              <a:t>phút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giúp</a:t>
            </a:r>
            <a:r>
              <a:rPr lang="en-US" sz="3600" dirty="0"/>
              <a:t> </a:t>
            </a:r>
            <a:r>
              <a:rPr lang="en-US" sz="3600" dirty="0" err="1"/>
              <a:t>đỡ</a:t>
            </a:r>
            <a:r>
              <a:rPr lang="en-US" sz="3600" dirty="0"/>
              <a:t> </a:t>
            </a:r>
            <a:r>
              <a:rPr lang="en-US" sz="3600" dirty="0" err="1" smtClean="0"/>
              <a:t>tôi</a:t>
            </a:r>
            <a:endParaRPr lang="zh-TW" altLang="en-US" sz="3600" dirty="0"/>
          </a:p>
          <a:p>
            <a:pPr algn="ctr"/>
            <a:r>
              <a:rPr lang="en-US" sz="3600" dirty="0"/>
              <a:t> </a:t>
            </a:r>
            <a:r>
              <a:rPr lang="en-US" sz="3600" dirty="0" err="1"/>
              <a:t>Nương</a:t>
            </a:r>
            <a:r>
              <a:rPr lang="en-US" sz="3600" dirty="0"/>
              <a:t> </a:t>
            </a:r>
            <a:r>
              <a:rPr lang="en-US" sz="3600" dirty="0" err="1"/>
              <a:t>nhờ</a:t>
            </a:r>
            <a:r>
              <a:rPr lang="en-US" sz="3600" dirty="0"/>
              <a:t> </a:t>
            </a:r>
            <a:r>
              <a:rPr lang="en-US" sz="3600" dirty="0" err="1"/>
              <a:t>cánh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 smtClean="0"/>
              <a:t>hoài</a:t>
            </a:r>
            <a:endParaRPr lang="zh-TW" altLang="en-US" sz="3600" dirty="0"/>
          </a:p>
          <a:p>
            <a:pPr algn="ctr"/>
            <a:r>
              <a:rPr lang="en-US" sz="3600" dirty="0" err="1"/>
              <a:t>Xin</a:t>
            </a:r>
            <a:r>
              <a:rPr lang="en-US" sz="3600" dirty="0"/>
              <a:t> ban </a:t>
            </a:r>
            <a:r>
              <a:rPr lang="en-US" sz="3600" dirty="0" err="1"/>
              <a:t>phước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từng</a:t>
            </a:r>
            <a:r>
              <a:rPr lang="en-US" sz="3600" dirty="0"/>
              <a:t> </a:t>
            </a:r>
            <a:r>
              <a:rPr lang="en-US" sz="3600" dirty="0" err="1" smtClean="0"/>
              <a:t>giây</a:t>
            </a:r>
            <a:r>
              <a:rPr lang="en-US" sz="3600" dirty="0" smtClean="0"/>
              <a:t> </a:t>
            </a:r>
            <a:endParaRPr lang="zh-TW" altLang="en-US" sz="3600" dirty="0"/>
          </a:p>
          <a:p>
            <a:pPr algn="ctr"/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đây</a:t>
            </a:r>
            <a:r>
              <a:rPr lang="en-US" sz="3600" dirty="0"/>
              <a:t> </a:t>
            </a:r>
            <a:r>
              <a:rPr lang="en-US" sz="3600" dirty="0" err="1"/>
              <a:t>Ngài</a:t>
            </a:r>
            <a:endParaRPr lang="zh-TW" altLang="en-US" sz="3600" dirty="0"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我每時刻要</a:t>
            </a:r>
            <a:r>
              <a:rPr lang="zh-TW" altLang="en-US" sz="4000" dirty="0" smtClean="0"/>
              <a:t>主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sz="3600" dirty="0" err="1"/>
              <a:t>Ôi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Đấng</a:t>
            </a:r>
            <a:r>
              <a:rPr lang="en-US" sz="3600" dirty="0" smtClean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2243143"/>
            <a:ext cx="8229600" cy="19002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dirty="0"/>
              <a:t>我每時刻要你與我親近</a:t>
            </a:r>
          </a:p>
          <a:p>
            <a:pPr algn="ctr">
              <a:buNone/>
            </a:pPr>
            <a:r>
              <a:rPr lang="zh-TW" altLang="en-US" sz="4000" dirty="0"/>
              <a:t>魔鬼若來試探使我得勝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243382"/>
            <a:ext cx="8229600" cy="232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 </a:t>
            </a:r>
            <a:r>
              <a:rPr lang="en-US" sz="3600" dirty="0" err="1"/>
              <a:t>Ôi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Đấng</a:t>
            </a:r>
            <a:r>
              <a:rPr lang="en-US" sz="3600" dirty="0" smtClean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 smtClean="0"/>
              <a:t>luôn</a:t>
            </a:r>
            <a:endParaRPr lang="en-US" sz="3600" dirty="0" smtClean="0"/>
          </a:p>
          <a:p>
            <a:pPr algn="ctr"/>
            <a:r>
              <a:rPr lang="en-US" sz="3600" dirty="0" err="1" smtClean="0"/>
              <a:t>Xin</a:t>
            </a:r>
            <a:r>
              <a:rPr lang="en-US" sz="3600" dirty="0" smtClean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r>
              <a:rPr lang="en-US" sz="3600" dirty="0"/>
              <a:t> </a:t>
            </a:r>
            <a:r>
              <a:rPr lang="en-US" sz="3600" dirty="0" err="1" smtClean="0"/>
              <a:t>gần</a:t>
            </a:r>
            <a:endParaRPr lang="zh-TW" altLang="en-US" sz="3600" dirty="0"/>
          </a:p>
          <a:p>
            <a:pPr algn="ctr"/>
            <a:r>
              <a:rPr lang="en-US" sz="3600" dirty="0" err="1"/>
              <a:t>Tà</a:t>
            </a:r>
            <a:r>
              <a:rPr lang="en-US" sz="3600" dirty="0"/>
              <a:t> ma </a:t>
            </a:r>
            <a:r>
              <a:rPr lang="en-US" sz="3600" dirty="0" err="1"/>
              <a:t>hết</a:t>
            </a:r>
            <a:r>
              <a:rPr lang="en-US" sz="3600" dirty="0"/>
              <a:t>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lừa</a:t>
            </a:r>
            <a:r>
              <a:rPr lang="en-US" sz="3600" dirty="0"/>
              <a:t> </a:t>
            </a:r>
            <a:r>
              <a:rPr lang="en-US" sz="3600" dirty="0" err="1" smtClean="0"/>
              <a:t>dối</a:t>
            </a:r>
            <a:endParaRPr lang="en-US" sz="3600" dirty="0" smtClean="0"/>
          </a:p>
          <a:p>
            <a:pPr algn="ctr"/>
            <a:r>
              <a:rPr lang="en-US" sz="3600" dirty="0" err="1" smtClean="0"/>
              <a:t>Khi</a:t>
            </a:r>
            <a:r>
              <a:rPr lang="en-US" sz="3600" dirty="0" smtClean="0"/>
              <a:t> </a:t>
            </a:r>
            <a:r>
              <a:rPr lang="en-US" sz="3600" dirty="0" err="1"/>
              <a:t>Chúa</a:t>
            </a:r>
            <a:r>
              <a:rPr lang="en-US" sz="3600" dirty="0"/>
              <a:t> ở </a:t>
            </a:r>
            <a:r>
              <a:rPr lang="en-US" sz="3600" dirty="0" err="1"/>
              <a:t>gần</a:t>
            </a:r>
            <a:r>
              <a:rPr lang="en-US" sz="3600" dirty="0"/>
              <a:t>.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我每時刻要</a:t>
            </a:r>
            <a:r>
              <a:rPr lang="zh-TW" altLang="en-US" sz="4000" dirty="0" smtClean="0"/>
              <a:t>主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sz="3600" dirty="0" err="1"/>
              <a:t>Ôi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Đấng</a:t>
            </a:r>
            <a:r>
              <a:rPr lang="en-US" sz="3600" dirty="0" smtClean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28575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dirty="0" smtClean="0"/>
              <a:t>我</a:t>
            </a:r>
            <a:r>
              <a:rPr lang="zh-TW" altLang="en-US" sz="4000" dirty="0"/>
              <a:t>要你主我要你</a:t>
            </a:r>
          </a:p>
          <a:p>
            <a:pPr algn="ctr">
              <a:buNone/>
            </a:pPr>
            <a:r>
              <a:rPr lang="zh-TW" altLang="en-US" sz="4000" dirty="0"/>
              <a:t>每時刻我要你</a:t>
            </a:r>
          </a:p>
          <a:p>
            <a:pPr algn="ctr">
              <a:buNone/>
            </a:pPr>
            <a:r>
              <a:rPr lang="zh-TW" altLang="en-US" sz="4000" dirty="0"/>
              <a:t>望主隨時施恩惠</a:t>
            </a:r>
          </a:p>
          <a:p>
            <a:pPr algn="ctr">
              <a:buNone/>
            </a:pPr>
            <a:r>
              <a:rPr lang="zh-TW" altLang="en-US" sz="4000" dirty="0"/>
              <a:t>我來就你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243382"/>
            <a:ext cx="8229600" cy="232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 </a:t>
            </a:r>
            <a:r>
              <a:rPr lang="en-US" sz="3600" dirty="0" err="1"/>
              <a:t>Mỗi</a:t>
            </a:r>
            <a:r>
              <a:rPr lang="en-US" sz="3600" dirty="0"/>
              <a:t> </a:t>
            </a:r>
            <a:r>
              <a:rPr lang="en-US" sz="3600" dirty="0" err="1"/>
              <a:t>phút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giúp</a:t>
            </a:r>
            <a:r>
              <a:rPr lang="en-US" sz="3600" dirty="0"/>
              <a:t> </a:t>
            </a:r>
            <a:r>
              <a:rPr lang="en-US" sz="3600" dirty="0" err="1"/>
              <a:t>đỡ</a:t>
            </a:r>
            <a:r>
              <a:rPr lang="en-US" sz="3600" dirty="0"/>
              <a:t> </a:t>
            </a:r>
            <a:r>
              <a:rPr lang="en-US" sz="3600" dirty="0" err="1" smtClean="0"/>
              <a:t>tôi</a:t>
            </a:r>
            <a:endParaRPr lang="zh-TW" altLang="en-US" sz="3600" dirty="0"/>
          </a:p>
          <a:p>
            <a:pPr algn="ctr"/>
            <a:r>
              <a:rPr lang="en-US" sz="3600" dirty="0"/>
              <a:t> </a:t>
            </a:r>
            <a:r>
              <a:rPr lang="en-US" sz="3600" dirty="0" err="1"/>
              <a:t>Nương</a:t>
            </a:r>
            <a:r>
              <a:rPr lang="en-US" sz="3600" dirty="0"/>
              <a:t> </a:t>
            </a:r>
            <a:r>
              <a:rPr lang="en-US" sz="3600" dirty="0" err="1"/>
              <a:t>nhờ</a:t>
            </a:r>
            <a:r>
              <a:rPr lang="en-US" sz="3600" dirty="0"/>
              <a:t> </a:t>
            </a:r>
            <a:r>
              <a:rPr lang="en-US" sz="3600" dirty="0" err="1"/>
              <a:t>cánh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 smtClean="0"/>
              <a:t>hoài</a:t>
            </a:r>
            <a:endParaRPr lang="zh-TW" altLang="en-US" sz="3600" dirty="0"/>
          </a:p>
          <a:p>
            <a:pPr algn="ctr"/>
            <a:r>
              <a:rPr lang="en-US" sz="3600" dirty="0" err="1"/>
              <a:t>Xin</a:t>
            </a:r>
            <a:r>
              <a:rPr lang="en-US" sz="3600" dirty="0"/>
              <a:t> ban </a:t>
            </a:r>
            <a:r>
              <a:rPr lang="en-US" sz="3600" dirty="0" err="1"/>
              <a:t>phước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từng</a:t>
            </a:r>
            <a:r>
              <a:rPr lang="en-US" sz="3600" dirty="0"/>
              <a:t> </a:t>
            </a:r>
            <a:r>
              <a:rPr lang="en-US" sz="3600" dirty="0" err="1" smtClean="0"/>
              <a:t>giây</a:t>
            </a:r>
            <a:r>
              <a:rPr lang="en-US" sz="3600" dirty="0" smtClean="0"/>
              <a:t> </a:t>
            </a:r>
            <a:endParaRPr lang="zh-TW" altLang="en-US" sz="3600" dirty="0"/>
          </a:p>
          <a:p>
            <a:pPr algn="ctr"/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đây</a:t>
            </a:r>
            <a:r>
              <a:rPr lang="en-US" sz="3600" dirty="0"/>
              <a:t> </a:t>
            </a:r>
            <a:r>
              <a:rPr lang="en-US" sz="3600" dirty="0" err="1"/>
              <a:t>Ngài</a:t>
            </a:r>
            <a:endParaRPr lang="zh-TW" altLang="en-US" sz="3600" dirty="0"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我每時刻要</a:t>
            </a:r>
            <a:r>
              <a:rPr lang="zh-TW" altLang="en-US" sz="4000" dirty="0" smtClean="0"/>
              <a:t>主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sz="3600" dirty="0" err="1"/>
              <a:t>Ôi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Đấng</a:t>
            </a:r>
            <a:r>
              <a:rPr lang="en-US" sz="3600" dirty="0" smtClean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2243143"/>
            <a:ext cx="8229600" cy="19002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dirty="0"/>
              <a:t>我每時刻要你或憂或樂</a:t>
            </a:r>
          </a:p>
          <a:p>
            <a:pPr algn="ctr">
              <a:buNone/>
            </a:pPr>
            <a:r>
              <a:rPr lang="zh-TW" altLang="en-US" sz="4000" dirty="0"/>
              <a:t>主若不來同居我就枉活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243382"/>
            <a:ext cx="8229600" cy="232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/>
              <a:t>Ôi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Đấng</a:t>
            </a:r>
            <a:r>
              <a:rPr lang="en-US" sz="3600" dirty="0" smtClean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 smtClean="0"/>
              <a:t>luôn</a:t>
            </a:r>
            <a:endParaRPr lang="en-US" sz="3600" dirty="0" smtClean="0"/>
          </a:p>
          <a:p>
            <a:pPr algn="ctr"/>
            <a:r>
              <a:rPr lang="en-US" sz="3600" dirty="0" err="1" smtClean="0"/>
              <a:t>Khi</a:t>
            </a:r>
            <a:r>
              <a:rPr lang="en-US" sz="3600" dirty="0" smtClean="0"/>
              <a:t> </a:t>
            </a:r>
            <a:r>
              <a:rPr lang="en-US" sz="3600" dirty="0" err="1"/>
              <a:t>vui</a:t>
            </a:r>
            <a:r>
              <a:rPr lang="en-US" sz="3600" dirty="0"/>
              <a:t> hay </a:t>
            </a:r>
            <a:r>
              <a:rPr lang="en-US" sz="3600" dirty="0" err="1"/>
              <a:t>buồn</a:t>
            </a:r>
            <a:r>
              <a:rPr lang="en-US" sz="3600" dirty="0"/>
              <a:t>, </a:t>
            </a:r>
            <a:endParaRPr lang="zh-TW" altLang="en-US" sz="3600" dirty="0"/>
          </a:p>
          <a:p>
            <a:pPr algn="ctr"/>
            <a:r>
              <a:rPr lang="en-US" sz="3600" dirty="0" err="1"/>
              <a:t>Đời</a:t>
            </a:r>
            <a:r>
              <a:rPr lang="en-US" sz="3600" dirty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nếu</a:t>
            </a:r>
            <a:r>
              <a:rPr lang="en-US" sz="3600" dirty="0"/>
              <a:t> </a:t>
            </a:r>
            <a:r>
              <a:rPr lang="en-US" sz="3600" dirty="0" err="1"/>
              <a:t>ra</a:t>
            </a:r>
            <a:r>
              <a:rPr lang="en-US" sz="3600" dirty="0"/>
              <a:t> </a:t>
            </a:r>
            <a:r>
              <a:rPr lang="en-US" sz="3600" dirty="0" err="1"/>
              <a:t>ngoài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endParaRPr lang="en-US" sz="3600" dirty="0" smtClean="0"/>
          </a:p>
          <a:p>
            <a:pPr algn="ctr"/>
            <a:r>
              <a:rPr lang="en-US" sz="3600" dirty="0" err="1" smtClean="0"/>
              <a:t>Hư</a:t>
            </a:r>
            <a:r>
              <a:rPr lang="en-US" sz="3600" dirty="0" smtClean="0"/>
              <a:t> </a:t>
            </a:r>
            <a:r>
              <a:rPr lang="en-US" sz="3600" dirty="0" err="1"/>
              <a:t>hỏng</a:t>
            </a:r>
            <a:r>
              <a:rPr lang="en-US" sz="3600" dirty="0"/>
              <a:t> </a:t>
            </a:r>
            <a:r>
              <a:rPr lang="en-US" sz="3600" dirty="0" err="1"/>
              <a:t>luông</a:t>
            </a:r>
            <a:r>
              <a:rPr lang="en-US" sz="3600" dirty="0"/>
              <a:t> </a:t>
            </a:r>
            <a:r>
              <a:rPr lang="en-US" sz="3600" dirty="0" err="1"/>
              <a:t>tuồng</a:t>
            </a:r>
            <a:r>
              <a:rPr lang="en-US" sz="3600" dirty="0"/>
              <a:t>.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我每時刻要</a:t>
            </a:r>
            <a:r>
              <a:rPr lang="zh-TW" altLang="en-US" sz="4000" dirty="0" smtClean="0"/>
              <a:t>主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sz="3600" dirty="0" err="1"/>
              <a:t>Ôi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Đấng</a:t>
            </a:r>
            <a:r>
              <a:rPr lang="en-US" sz="3600" dirty="0" smtClean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28575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dirty="0" smtClean="0"/>
              <a:t>我</a:t>
            </a:r>
            <a:r>
              <a:rPr lang="zh-TW" altLang="en-US" sz="4000" dirty="0"/>
              <a:t>要你主我要你</a:t>
            </a:r>
          </a:p>
          <a:p>
            <a:pPr algn="ctr">
              <a:buNone/>
            </a:pPr>
            <a:r>
              <a:rPr lang="zh-TW" altLang="en-US" sz="4000" dirty="0"/>
              <a:t>每時刻我要你</a:t>
            </a:r>
          </a:p>
          <a:p>
            <a:pPr algn="ctr">
              <a:buNone/>
            </a:pPr>
            <a:r>
              <a:rPr lang="zh-TW" altLang="en-US" sz="4000" dirty="0"/>
              <a:t>望主隨時施恩惠</a:t>
            </a:r>
          </a:p>
          <a:p>
            <a:pPr algn="ctr">
              <a:buNone/>
            </a:pPr>
            <a:r>
              <a:rPr lang="zh-TW" altLang="en-US" sz="4000" dirty="0"/>
              <a:t>我來就你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243382"/>
            <a:ext cx="8229600" cy="232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 </a:t>
            </a:r>
            <a:r>
              <a:rPr lang="en-US" sz="3600" dirty="0" err="1"/>
              <a:t>Mỗi</a:t>
            </a:r>
            <a:r>
              <a:rPr lang="en-US" sz="3600" dirty="0"/>
              <a:t> </a:t>
            </a:r>
            <a:r>
              <a:rPr lang="en-US" sz="3600" dirty="0" err="1"/>
              <a:t>phút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giúp</a:t>
            </a:r>
            <a:r>
              <a:rPr lang="en-US" sz="3600" dirty="0"/>
              <a:t> </a:t>
            </a:r>
            <a:r>
              <a:rPr lang="en-US" sz="3600" dirty="0" err="1"/>
              <a:t>đỡ</a:t>
            </a:r>
            <a:r>
              <a:rPr lang="en-US" sz="3600" dirty="0"/>
              <a:t> </a:t>
            </a:r>
            <a:r>
              <a:rPr lang="en-US" sz="3600" dirty="0" err="1" smtClean="0"/>
              <a:t>tôi</a:t>
            </a:r>
            <a:endParaRPr lang="zh-TW" altLang="en-US" sz="3600" dirty="0"/>
          </a:p>
          <a:p>
            <a:pPr algn="ctr"/>
            <a:r>
              <a:rPr lang="en-US" sz="3600" dirty="0"/>
              <a:t> </a:t>
            </a:r>
            <a:r>
              <a:rPr lang="en-US" sz="3600" dirty="0" err="1"/>
              <a:t>Nương</a:t>
            </a:r>
            <a:r>
              <a:rPr lang="en-US" sz="3600" dirty="0"/>
              <a:t> </a:t>
            </a:r>
            <a:r>
              <a:rPr lang="en-US" sz="3600" dirty="0" err="1"/>
              <a:t>nhờ</a:t>
            </a:r>
            <a:r>
              <a:rPr lang="en-US" sz="3600" dirty="0"/>
              <a:t> </a:t>
            </a:r>
            <a:r>
              <a:rPr lang="en-US" sz="3600" dirty="0" err="1"/>
              <a:t>cánh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 smtClean="0"/>
              <a:t>hoài</a:t>
            </a:r>
            <a:endParaRPr lang="zh-TW" altLang="en-US" sz="3600" dirty="0"/>
          </a:p>
          <a:p>
            <a:pPr algn="ctr"/>
            <a:r>
              <a:rPr lang="en-US" sz="3600" dirty="0" err="1"/>
              <a:t>Xin</a:t>
            </a:r>
            <a:r>
              <a:rPr lang="en-US" sz="3600" dirty="0"/>
              <a:t> ban </a:t>
            </a:r>
            <a:r>
              <a:rPr lang="en-US" sz="3600" dirty="0" err="1"/>
              <a:t>phước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từng</a:t>
            </a:r>
            <a:r>
              <a:rPr lang="en-US" sz="3600" dirty="0"/>
              <a:t> </a:t>
            </a:r>
            <a:r>
              <a:rPr lang="en-US" sz="3600" dirty="0" err="1" smtClean="0"/>
              <a:t>giây</a:t>
            </a:r>
            <a:r>
              <a:rPr lang="en-US" sz="3600" dirty="0" smtClean="0"/>
              <a:t> </a:t>
            </a:r>
            <a:endParaRPr lang="zh-TW" altLang="en-US" sz="3600" dirty="0"/>
          </a:p>
          <a:p>
            <a:pPr algn="ctr"/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đây</a:t>
            </a:r>
            <a:r>
              <a:rPr lang="en-US" sz="3600" dirty="0"/>
              <a:t> </a:t>
            </a:r>
            <a:r>
              <a:rPr lang="en-US" sz="3600" dirty="0" err="1"/>
              <a:t>Ngài</a:t>
            </a:r>
            <a:endParaRPr lang="zh-TW" altLang="en-US" sz="3600" dirty="0"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我每時刻要</a:t>
            </a:r>
            <a:r>
              <a:rPr lang="zh-TW" altLang="en-US" sz="4000" dirty="0" smtClean="0"/>
              <a:t>主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sz="3600" dirty="0" err="1"/>
              <a:t>Ôi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Đấng</a:t>
            </a:r>
            <a:r>
              <a:rPr lang="en-US" sz="3600" dirty="0" smtClean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2243143"/>
            <a:ext cx="8229600" cy="19002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dirty="0"/>
              <a:t>每時刻要你賜我恩言</a:t>
            </a:r>
          </a:p>
          <a:p>
            <a:pPr algn="ctr">
              <a:buNone/>
            </a:pPr>
            <a:r>
              <a:rPr lang="zh-TW" altLang="en-US" sz="4000" dirty="0"/>
              <a:t>願主寶貝應許於我成全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243382"/>
            <a:ext cx="8229600" cy="232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/>
              <a:t>Ôi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, </a:t>
            </a:r>
            <a:r>
              <a:rPr lang="en-US" sz="3600" dirty="0" err="1"/>
              <a:t>Đấng</a:t>
            </a:r>
            <a:r>
              <a:rPr lang="en-US" sz="3600" dirty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 smtClean="0"/>
              <a:t>luôn</a:t>
            </a:r>
            <a:endParaRPr lang="en-US" sz="3600" dirty="0" smtClean="0"/>
          </a:p>
          <a:p>
            <a:pPr algn="ctr"/>
            <a:r>
              <a:rPr lang="en-US" sz="3600" dirty="0" err="1" smtClean="0"/>
              <a:t>Chân</a:t>
            </a:r>
            <a:r>
              <a:rPr lang="en-US" sz="3600" dirty="0" smtClean="0"/>
              <a:t> </a:t>
            </a:r>
            <a:r>
              <a:rPr lang="en-US" sz="3600" dirty="0" err="1"/>
              <a:t>thánh</a:t>
            </a:r>
            <a:r>
              <a:rPr lang="en-US" sz="3600" dirty="0"/>
              <a:t> </a:t>
            </a:r>
            <a:r>
              <a:rPr lang="en-US" sz="3600" dirty="0" err="1"/>
              <a:t>duy</a:t>
            </a:r>
            <a:r>
              <a:rPr lang="en-US" sz="3600" dirty="0"/>
              <a:t> </a:t>
            </a:r>
            <a:r>
              <a:rPr lang="en-US" sz="3600" dirty="0" err="1" smtClean="0"/>
              <a:t>Ngài</a:t>
            </a:r>
            <a:endParaRPr lang="en-US" sz="3600" dirty="0" smtClean="0"/>
          </a:p>
          <a:p>
            <a:pPr algn="ctr"/>
            <a:r>
              <a:rPr lang="en-US" sz="3600" dirty="0" err="1" smtClean="0"/>
              <a:t>Nguyền</a:t>
            </a:r>
            <a:r>
              <a:rPr lang="en-US" sz="3600" dirty="0" smtClean="0"/>
              <a:t> </a:t>
            </a:r>
            <a:r>
              <a:rPr lang="en-US" sz="3600" dirty="0" err="1"/>
              <a:t>luôn</a:t>
            </a:r>
            <a:r>
              <a:rPr lang="en-US" sz="3600" dirty="0"/>
              <a:t> </a:t>
            </a:r>
            <a:r>
              <a:rPr lang="en-US" sz="3600" dirty="0" err="1"/>
              <a:t>khiến</a:t>
            </a:r>
            <a:r>
              <a:rPr lang="en-US" sz="3600" dirty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thuộc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endParaRPr lang="en-US" sz="3600" dirty="0" smtClean="0"/>
          </a:p>
          <a:p>
            <a:pPr algn="ctr"/>
            <a:r>
              <a:rPr lang="en-US" sz="3600" dirty="0" err="1" smtClean="0"/>
              <a:t>Hỡi</a:t>
            </a:r>
            <a:r>
              <a:rPr lang="en-US" sz="3600" dirty="0" smtClean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thiên</a:t>
            </a:r>
            <a:r>
              <a:rPr lang="en-US" sz="3600" dirty="0"/>
              <a:t> </a:t>
            </a:r>
            <a:r>
              <a:rPr lang="en-US" sz="3600" dirty="0" err="1"/>
              <a:t>đài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我每時刻要</a:t>
            </a:r>
            <a:r>
              <a:rPr lang="zh-TW" altLang="en-US" sz="4000" dirty="0" smtClean="0"/>
              <a:t>主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sz="3600" dirty="0" err="1"/>
              <a:t>Ôi</a:t>
            </a:r>
            <a:r>
              <a:rPr lang="en-US" sz="3600" dirty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Đấng</a:t>
            </a:r>
            <a:r>
              <a:rPr lang="en-US" sz="3600" dirty="0" smtClean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28575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dirty="0" smtClean="0"/>
              <a:t>我</a:t>
            </a:r>
            <a:r>
              <a:rPr lang="zh-TW" altLang="en-US" sz="4000" dirty="0"/>
              <a:t>要你主我要你</a:t>
            </a:r>
          </a:p>
          <a:p>
            <a:pPr algn="ctr">
              <a:buNone/>
            </a:pPr>
            <a:r>
              <a:rPr lang="zh-TW" altLang="en-US" sz="4000" dirty="0"/>
              <a:t>每時刻我要你</a:t>
            </a:r>
          </a:p>
          <a:p>
            <a:pPr algn="ctr">
              <a:buNone/>
            </a:pPr>
            <a:r>
              <a:rPr lang="zh-TW" altLang="en-US" sz="4000" dirty="0"/>
              <a:t>望主隨時施恩惠</a:t>
            </a:r>
          </a:p>
          <a:p>
            <a:pPr algn="ctr">
              <a:buNone/>
            </a:pPr>
            <a:r>
              <a:rPr lang="zh-TW" altLang="en-US" sz="4000" dirty="0"/>
              <a:t>我來就你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243382"/>
            <a:ext cx="8229600" cy="232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 </a:t>
            </a:r>
            <a:r>
              <a:rPr lang="en-US" sz="3600" dirty="0" err="1"/>
              <a:t>Mỗi</a:t>
            </a:r>
            <a:r>
              <a:rPr lang="en-US" sz="3600" dirty="0"/>
              <a:t> </a:t>
            </a:r>
            <a:r>
              <a:rPr lang="en-US" sz="3600" dirty="0" err="1"/>
              <a:t>phút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giúp</a:t>
            </a:r>
            <a:r>
              <a:rPr lang="en-US" sz="3600" dirty="0"/>
              <a:t> </a:t>
            </a:r>
            <a:r>
              <a:rPr lang="en-US" sz="3600" dirty="0" err="1"/>
              <a:t>đỡ</a:t>
            </a:r>
            <a:r>
              <a:rPr lang="en-US" sz="3600" dirty="0"/>
              <a:t> </a:t>
            </a:r>
            <a:r>
              <a:rPr lang="en-US" sz="3600" dirty="0" err="1" smtClean="0"/>
              <a:t>tôi</a:t>
            </a:r>
            <a:endParaRPr lang="zh-TW" altLang="en-US" sz="3600" dirty="0"/>
          </a:p>
          <a:p>
            <a:pPr algn="ctr"/>
            <a:r>
              <a:rPr lang="en-US" sz="3600" dirty="0"/>
              <a:t> </a:t>
            </a:r>
            <a:r>
              <a:rPr lang="en-US" sz="3600" dirty="0" err="1"/>
              <a:t>Nương</a:t>
            </a:r>
            <a:r>
              <a:rPr lang="en-US" sz="3600" dirty="0"/>
              <a:t> </a:t>
            </a:r>
            <a:r>
              <a:rPr lang="en-US" sz="3600" dirty="0" err="1"/>
              <a:t>nhờ</a:t>
            </a:r>
            <a:r>
              <a:rPr lang="en-US" sz="3600" dirty="0"/>
              <a:t> </a:t>
            </a:r>
            <a:r>
              <a:rPr lang="en-US" sz="3600" dirty="0" err="1"/>
              <a:t>cánh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 smtClean="0"/>
              <a:t>hoài</a:t>
            </a:r>
            <a:endParaRPr lang="zh-TW" altLang="en-US" sz="3600" dirty="0"/>
          </a:p>
          <a:p>
            <a:pPr algn="ctr"/>
            <a:r>
              <a:rPr lang="en-US" sz="3600" dirty="0" err="1"/>
              <a:t>Xin</a:t>
            </a:r>
            <a:r>
              <a:rPr lang="en-US" sz="3600" dirty="0"/>
              <a:t> ban </a:t>
            </a:r>
            <a:r>
              <a:rPr lang="en-US" sz="3600" dirty="0" err="1"/>
              <a:t>phước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từng</a:t>
            </a:r>
            <a:r>
              <a:rPr lang="en-US" sz="3600" dirty="0"/>
              <a:t> </a:t>
            </a:r>
            <a:r>
              <a:rPr lang="en-US" sz="3600" dirty="0" err="1" smtClean="0"/>
              <a:t>giây</a:t>
            </a:r>
            <a:r>
              <a:rPr lang="en-US" sz="3600" dirty="0" smtClean="0"/>
              <a:t> </a:t>
            </a:r>
            <a:endParaRPr lang="zh-TW" altLang="en-US" sz="3600" dirty="0"/>
          </a:p>
          <a:p>
            <a:pPr algn="ctr"/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đây</a:t>
            </a:r>
            <a:r>
              <a:rPr lang="en-US" sz="3600" dirty="0"/>
              <a:t> </a:t>
            </a:r>
            <a:r>
              <a:rPr lang="en-US" sz="3600" dirty="0" err="1"/>
              <a:t>Ngài</a:t>
            </a:r>
            <a:endParaRPr lang="zh-TW" altLang="en-US" sz="3600" dirty="0"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</TotalTime>
  <Words>372</Words>
  <Application>Microsoft Office PowerPoint</Application>
  <PresentationFormat>如螢幕大小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中庸</vt:lpstr>
      <vt:lpstr>我每時刻要主 Ôi Chúa Đấng Tôi Cần Luôn</vt:lpstr>
      <vt:lpstr>我每時刻要主 Ôi Chúa Đấng Tôi Cần Luôn</vt:lpstr>
      <vt:lpstr>我每時刻要主 Ôi Chúa Đấng Tôi Cần Luôn</vt:lpstr>
      <vt:lpstr>我每時刻要主 Ôi Chúa Đấng Tôi Cần Luôn</vt:lpstr>
      <vt:lpstr>我每時刻要主 Ôi Chúa Đấng Tôi Cần Luôn</vt:lpstr>
      <vt:lpstr>我每時刻要主 Ôi Chúa Đấng Tôi Cần Luôn</vt:lpstr>
      <vt:lpstr>我每時刻要主 Ôi Chúa Đấng Tôi Cần Luôn</vt:lpstr>
      <vt:lpstr>我每時刻要主 Ôi Chúa Đấng Tôi Cần Luôn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我每時刻要主 Ôi Chúa Đấng Tôi Cần Luôn</dc:title>
  <dc:creator>DAIDUONG</dc:creator>
  <cp:lastModifiedBy>DAIDUONG</cp:lastModifiedBy>
  <cp:revision>1</cp:revision>
  <dcterms:created xsi:type="dcterms:W3CDTF">2013-04-18T09:57:26Z</dcterms:created>
  <dcterms:modified xsi:type="dcterms:W3CDTF">2013-04-18T10:02:47Z</dcterms:modified>
</cp:coreProperties>
</file>