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5697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371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1544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4570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8721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5495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8531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4524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7412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0028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8427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9448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7282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127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3632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9274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4063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952996-1A6F-41A8-B302-1FED1059E6E9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20D8-3206-4BEE-99D8-11446D5A2F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02279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我的一生在你手中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在主</a:t>
            </a:r>
            <a:r>
              <a:rPr lang="zh-TW" altLang="en-US" sz="5400" dirty="0" smtClean="0"/>
              <a:t>面前  細</a:t>
            </a:r>
            <a:r>
              <a:rPr lang="zh-TW" altLang="en-US" sz="5400" dirty="0"/>
              <a:t>細數算神的</a:t>
            </a:r>
            <a:r>
              <a:rPr lang="zh-TW" altLang="en-US" sz="5400" dirty="0" smtClean="0"/>
              <a:t>恩典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才</a:t>
            </a:r>
            <a:r>
              <a:rPr lang="zh-TW" altLang="en-US" sz="5400" dirty="0" smtClean="0"/>
              <a:t>明瞭  你</a:t>
            </a:r>
            <a:r>
              <a:rPr lang="zh-TW" altLang="en-US" sz="5400" dirty="0"/>
              <a:t>的奇妙</a:t>
            </a:r>
            <a:r>
              <a:rPr lang="zh-TW" altLang="en-US" sz="5400" dirty="0" smtClean="0"/>
              <a:t>帶領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我等候  願</a:t>
            </a:r>
            <a:r>
              <a:rPr lang="zh-TW" altLang="en-US" sz="5400" dirty="0"/>
              <a:t>能摸著你的</a:t>
            </a:r>
            <a:r>
              <a:rPr lang="zh-TW" altLang="en-US" sz="5400" dirty="0" smtClean="0"/>
              <a:t>心意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未來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路  願</a:t>
            </a:r>
            <a:r>
              <a:rPr lang="zh-TW" altLang="en-US" sz="5400" dirty="0"/>
              <a:t>走在你旨意</a:t>
            </a:r>
            <a:r>
              <a:rPr lang="zh-TW" altLang="en-US" sz="5400" dirty="0" smtClean="0"/>
              <a:t>中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我的一生在你手中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獻上我</a:t>
            </a:r>
            <a:r>
              <a:rPr lang="zh-TW" altLang="en-US" sz="5400" dirty="0" smtClean="0"/>
              <a:t>最愛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祭壇前不</a:t>
            </a:r>
            <a:r>
              <a:rPr lang="zh-TW" altLang="en-US" sz="5400" dirty="0" smtClean="0"/>
              <a:t>帶走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帶領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前往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所應許之地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我的一生在你手中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我的</a:t>
            </a:r>
            <a:r>
              <a:rPr lang="zh-TW" altLang="en-US" sz="5400" dirty="0" smtClean="0"/>
              <a:t>一生  在</a:t>
            </a:r>
            <a:r>
              <a:rPr lang="zh-TW" altLang="en-US" sz="5400" dirty="0"/>
              <a:t>你手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驚濤駭浪  主</a:t>
            </a:r>
            <a:r>
              <a:rPr lang="zh-TW" altLang="en-US" sz="5400" dirty="0"/>
              <a:t>與我同</a:t>
            </a:r>
            <a:r>
              <a:rPr lang="zh-TW" altLang="en-US" sz="5400" dirty="0" smtClean="0"/>
              <a:t>在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一生  在</a:t>
            </a:r>
            <a:r>
              <a:rPr lang="zh-TW" altLang="en-US" sz="5400" dirty="0"/>
              <a:t>你手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勇敢前往  向</a:t>
            </a:r>
            <a:r>
              <a:rPr lang="zh-TW" altLang="en-US" sz="5400" dirty="0"/>
              <a:t>標竿直奔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我的一生在你手中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我的</a:t>
            </a:r>
            <a:r>
              <a:rPr lang="zh-TW" altLang="en-US" sz="5400" dirty="0" smtClean="0"/>
              <a:t>一生  在</a:t>
            </a:r>
            <a:r>
              <a:rPr lang="zh-TW" altLang="en-US" sz="5400" dirty="0"/>
              <a:t>你手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甘心順服  得</a:t>
            </a:r>
            <a:r>
              <a:rPr lang="zh-TW" altLang="en-US" sz="5400" dirty="0"/>
              <a:t>最終</a:t>
            </a:r>
            <a:r>
              <a:rPr lang="zh-TW" altLang="en-US" sz="5400" dirty="0" smtClean="0"/>
              <a:t>獎賞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一生  在</a:t>
            </a:r>
            <a:r>
              <a:rPr lang="zh-TW" altLang="en-US" sz="5400" dirty="0"/>
              <a:t>你手</a:t>
            </a:r>
            <a:r>
              <a:rPr lang="zh-TW" altLang="en-US" sz="5400" dirty="0" smtClean="0"/>
              <a:t>中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深</a:t>
            </a:r>
            <a:r>
              <a:rPr lang="zh-TW" altLang="en-US" sz="5400" dirty="0" smtClean="0"/>
              <a:t>知道  我</a:t>
            </a:r>
            <a:r>
              <a:rPr lang="zh-TW" altLang="en-US" sz="5400" dirty="0"/>
              <a:t>的一生在你手中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4">
  <a:themeElements>
    <a:clrScheme name="離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離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佈景主題14</Template>
  <TotalTime>1</TotalTime>
  <Words>135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佈景主題14</vt:lpstr>
      <vt:lpstr>我的一生在你手中</vt:lpstr>
      <vt:lpstr>我的一生在你手中</vt:lpstr>
      <vt:lpstr>我的一生在你手中</vt:lpstr>
      <vt:lpstr>我的一生在你手中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我的一生在你手中</dc:title>
  <dc:creator>User</dc:creator>
  <cp:lastModifiedBy>User</cp:lastModifiedBy>
  <cp:revision>1</cp:revision>
  <dcterms:created xsi:type="dcterms:W3CDTF">2017-05-11T12:58:47Z</dcterms:created>
  <dcterms:modified xsi:type="dcterms:W3CDTF">2017-05-11T13:00:24Z</dcterms:modified>
</cp:coreProperties>
</file>