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0AAC-E8B8-4C01-8FA3-140DEDD97B51}" type="datetimeFigureOut">
              <a:rPr lang="zh-TW" altLang="en-US" smtClean="0"/>
              <a:t>2015/6/20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12D1-F64E-4D17-8EB8-1D9CA9E4BA3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我的好爸爸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爸爸</a:t>
            </a:r>
            <a:r>
              <a:rPr lang="zh-CN" altLang="en-US" sz="5400" dirty="0" smtClean="0"/>
              <a:t>爸爸 我的好爸爸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謝謝你辛苦了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我要大聲說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我要愛愛愛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我愛你到永遠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我要大聲說  你真好好好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你是我的好爸爸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我的好爸爸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我要向天父來祈求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祈求爸爸身體健康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感謝天父給我一個家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讓我平安長大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我的好爸爸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我要向天父來祈求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祈求爸爸工作平安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感謝天父給我一個家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讓我平安長大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</TotalTime>
  <Words>93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行雲流水</vt:lpstr>
      <vt:lpstr>我的好爸爸</vt:lpstr>
      <vt:lpstr>我的好爸爸</vt:lpstr>
      <vt:lpstr>我的好爸爸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我的好爸爸</dc:title>
  <dc:creator>大唐</dc:creator>
  <cp:lastModifiedBy>大唐</cp:lastModifiedBy>
  <cp:revision>1</cp:revision>
  <dcterms:created xsi:type="dcterms:W3CDTF">2015-06-20T12:48:24Z</dcterms:created>
  <dcterms:modified xsi:type="dcterms:W3CDTF">2015-06-20T12:51:29Z</dcterms:modified>
</cp:coreProperties>
</file>