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59E-6A41-412C-8C82-2C072CF95BF2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1D50-FEB6-49E9-9ADA-41C3AE42E5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忘記祂的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赦免你一切過犯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你疾病復原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129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我的心你要稱頌耶和華</vt:lpstr>
      <vt:lpstr>我的心你要稱頌耶和華</vt:lpstr>
      <vt:lpstr>我的心你要稱頌耶和華</vt:lpstr>
      <vt:lpstr>我的心你要稱頌耶和華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我的心你要稱頌耶和華</dc:title>
  <dc:creator>大唐</dc:creator>
  <cp:lastModifiedBy>大唐</cp:lastModifiedBy>
  <cp:revision>1</cp:revision>
  <dcterms:created xsi:type="dcterms:W3CDTF">2018-07-21T05:15:10Z</dcterms:created>
  <dcterms:modified xsi:type="dcterms:W3CDTF">2018-07-21T05:16:56Z</dcterms:modified>
</cp:coreProperties>
</file>