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898" autoAdjust="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A50F-BADE-4A6C-9E6D-69BF0A54597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是永活的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我在深谷迷失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領我走正義路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是永活的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我在曠野孤獨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伴我作我的燈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我的救贖者活著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我的救贖者活著</vt:lpstr>
      <vt:lpstr>我的救贖者活著</vt:lpstr>
      <vt:lpstr>我的救贖者活著</vt:lpstr>
      <vt:lpstr>我的救贖者活著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我的救贖者活著</dc:title>
  <dc:creator>DaTang</dc:creator>
  <cp:lastModifiedBy>DaTang</cp:lastModifiedBy>
  <cp:revision>1</cp:revision>
  <dcterms:created xsi:type="dcterms:W3CDTF">2018-10-27T01:52:31Z</dcterms:created>
  <dcterms:modified xsi:type="dcterms:W3CDTF">2018-10-27T01:54:29Z</dcterms:modified>
</cp:coreProperties>
</file>