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7A78-949B-4DDB-96A8-FB2215049D65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064B-061F-4A95-B57C-F69242D93C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我的救贖者活著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頌讚</a:t>
            </a:r>
            <a:r>
              <a:rPr lang="zh-TW" altLang="en-US" sz="5400" dirty="0" smtClean="0"/>
              <a:t>主  萬</a:t>
            </a:r>
            <a:r>
              <a:rPr lang="zh-TW" altLang="en-US" sz="5400" dirty="0"/>
              <a:t>有至高者</a:t>
            </a:r>
            <a:r>
              <a:rPr lang="zh-TW" altLang="en-US" sz="5400" dirty="0" smtClean="0"/>
              <a:t>活著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成</a:t>
            </a:r>
            <a:r>
              <a:rPr lang="zh-TW" altLang="en-US" sz="5400" dirty="0"/>
              <a:t>我一生</a:t>
            </a:r>
            <a:r>
              <a:rPr lang="zh-TW" altLang="en-US" sz="5400" dirty="0" smtClean="0"/>
              <a:t>拯救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曾經</a:t>
            </a:r>
            <a:r>
              <a:rPr lang="zh-TW" altLang="en-US" sz="5400" dirty="0"/>
              <a:t>幽谷中失落時 </a:t>
            </a:r>
          </a:p>
          <a:p>
            <a:pPr algn="ctr">
              <a:buNone/>
            </a:pPr>
            <a:r>
              <a:rPr lang="zh-TW" altLang="en-US" sz="5400" dirty="0"/>
              <a:t>伴領我出憂困中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我的救贖者活著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頌讚主 </a:t>
            </a:r>
            <a:r>
              <a:rPr lang="zh-TW" altLang="en-US" sz="5400" dirty="0" smtClean="0"/>
              <a:t> 萬</a:t>
            </a:r>
            <a:r>
              <a:rPr lang="zh-TW" altLang="en-US" sz="5400" dirty="0"/>
              <a:t>有至高者</a:t>
            </a:r>
            <a:r>
              <a:rPr lang="zh-TW" altLang="en-US" sz="5400" dirty="0" smtClean="0"/>
              <a:t>活著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成</a:t>
            </a:r>
            <a:r>
              <a:rPr lang="zh-TW" altLang="en-US" sz="5400" dirty="0"/>
              <a:t>我一生倚靠 </a:t>
            </a:r>
          </a:p>
          <a:p>
            <a:pPr algn="ctr">
              <a:buNone/>
            </a:pPr>
            <a:r>
              <a:rPr lang="zh-TW" altLang="en-US" sz="5400" dirty="0"/>
              <a:t>迷失漆黑中困惑</a:t>
            </a:r>
            <a:r>
              <a:rPr lang="zh-TW" altLang="en-US" sz="5400" dirty="0" smtClean="0"/>
              <a:t>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亮</a:t>
            </a:r>
            <a:r>
              <a:rPr lang="zh-TW" altLang="en-US" sz="5400" dirty="0"/>
              <a:t>照我 真光牽引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我的救贖者活著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 我的救贖 我的</a:t>
            </a:r>
            <a:r>
              <a:rPr lang="zh-TW" altLang="en-US" sz="5400" dirty="0" smtClean="0"/>
              <a:t>詩歌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我拯救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深知</a:t>
            </a:r>
            <a:r>
              <a:rPr lang="zh-TW" altLang="en-US" sz="5400" dirty="0"/>
              <a:t>主恩</a:t>
            </a:r>
            <a:r>
              <a:rPr lang="zh-TW" altLang="en-US" sz="5400" dirty="0" smtClean="0"/>
              <a:t>足夠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獻</a:t>
            </a:r>
            <a:r>
              <a:rPr lang="zh-TW" altLang="en-US" sz="5400" dirty="0"/>
              <a:t>上這生 </a:t>
            </a:r>
            <a:r>
              <a:rPr lang="zh-TW" altLang="en-US" sz="5400" dirty="0" smtClean="0"/>
              <a:t> 盡</a:t>
            </a:r>
            <a:r>
              <a:rPr lang="zh-TW" altLang="en-US" sz="5400" dirty="0"/>
              <a:t>每一</a:t>
            </a:r>
            <a:r>
              <a:rPr lang="zh-TW" altLang="en-US" sz="5400" dirty="0" smtClean="0"/>
              <a:t>分秒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頌讚</a:t>
            </a:r>
            <a:r>
              <a:rPr lang="zh-TW" altLang="en-US" sz="5400" dirty="0"/>
              <a:t>祂施恩典大愛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我的救贖者活著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 我知世上再也找不到別神 </a:t>
            </a:r>
          </a:p>
          <a:p>
            <a:pPr algn="ctr">
              <a:buNone/>
            </a:pPr>
            <a:r>
              <a:rPr lang="zh-TW" altLang="en-US" sz="5400" dirty="0"/>
              <a:t>患難我不驚</a:t>
            </a:r>
            <a:r>
              <a:rPr lang="zh-TW" altLang="en-US" sz="5400" dirty="0" smtClean="0"/>
              <a:t>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確信</a:t>
            </a:r>
            <a:r>
              <a:rPr lang="zh-TW" altLang="en-US" sz="5400" dirty="0"/>
              <a:t>末了 號角響起</a:t>
            </a:r>
            <a:r>
              <a:rPr lang="zh-TW" altLang="en-US" sz="5400" dirty="0" smtClean="0"/>
              <a:t>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定見</a:t>
            </a:r>
            <a:r>
              <a:rPr lang="zh-TW" altLang="en-US" sz="5400" dirty="0"/>
              <a:t>主光輝笑臉照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</TotalTime>
  <Words>120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佈景主題2</vt:lpstr>
      <vt:lpstr>我的救贖者活著</vt:lpstr>
      <vt:lpstr>我的救贖者活著</vt:lpstr>
      <vt:lpstr>我的救贖者活著</vt:lpstr>
      <vt:lpstr>我的救贖者活著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我的救贖者活著</dc:title>
  <dc:creator>User</dc:creator>
  <cp:lastModifiedBy>User</cp:lastModifiedBy>
  <cp:revision>1</cp:revision>
  <dcterms:created xsi:type="dcterms:W3CDTF">2017-04-15T23:51:18Z</dcterms:created>
  <dcterms:modified xsi:type="dcterms:W3CDTF">2017-04-15T23:54:06Z</dcterms:modified>
</cp:coreProperties>
</file>