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891753-9B25-4CAE-B4DE-BD428012F6BC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我的燈需要油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我的燈需要</a:t>
            </a:r>
            <a:r>
              <a:rPr lang="zh-TW" altLang="en-US" sz="5400" dirty="0" smtClean="0"/>
              <a:t>油  求</a:t>
            </a:r>
            <a:r>
              <a:rPr lang="zh-TW" altLang="en-US" sz="5400" dirty="0"/>
              <a:t>主常賜</a:t>
            </a:r>
            <a:r>
              <a:rPr lang="zh-TW" altLang="en-US" sz="5400" dirty="0" smtClean="0"/>
              <a:t>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我燈永遠發</a:t>
            </a:r>
            <a:r>
              <a:rPr lang="zh-TW" altLang="en-US" sz="5400" dirty="0" smtClean="0"/>
              <a:t>亮光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的燈需要</a:t>
            </a:r>
            <a:r>
              <a:rPr lang="zh-TW" altLang="en-US" sz="5400" dirty="0" smtClean="0"/>
              <a:t>油  求</a:t>
            </a:r>
            <a:r>
              <a:rPr lang="zh-TW" altLang="en-US" sz="5400" dirty="0"/>
              <a:t>主常賜</a:t>
            </a:r>
            <a:r>
              <a:rPr lang="zh-TW" altLang="en-US" sz="5400" dirty="0" smtClean="0"/>
              <a:t>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我燈發光到主作</a:t>
            </a:r>
            <a:r>
              <a:rPr lang="zh-TW" altLang="en-US" sz="5400" dirty="0" smtClean="0"/>
              <a:t>王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我的燈需要油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唱和撒</a:t>
            </a:r>
            <a:r>
              <a:rPr lang="zh-TW" altLang="en-US" sz="5400" dirty="0" smtClean="0"/>
              <a:t>那  唱和</a:t>
            </a:r>
            <a:r>
              <a:rPr lang="zh-TW" altLang="en-US" sz="5400" dirty="0"/>
              <a:t>撒</a:t>
            </a:r>
            <a:r>
              <a:rPr lang="zh-TW" altLang="en-US" sz="5400" dirty="0" smtClean="0"/>
              <a:t>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唱和</a:t>
            </a:r>
            <a:r>
              <a:rPr lang="zh-TW" altLang="en-US" sz="5400" dirty="0"/>
              <a:t>撒</a:t>
            </a:r>
            <a:r>
              <a:rPr lang="zh-TW" altLang="en-US" sz="5400" dirty="0" smtClean="0"/>
              <a:t>那  賀</a:t>
            </a:r>
            <a:r>
              <a:rPr lang="zh-TW" altLang="en-US" sz="5400" dirty="0"/>
              <a:t>萬王之</a:t>
            </a:r>
            <a:r>
              <a:rPr lang="zh-TW" altLang="en-US" sz="5400" dirty="0" smtClean="0"/>
              <a:t>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唱和</a:t>
            </a:r>
            <a:r>
              <a:rPr lang="zh-TW" altLang="en-US" sz="5400" dirty="0"/>
              <a:t>撒</a:t>
            </a:r>
            <a:r>
              <a:rPr lang="zh-TW" altLang="en-US" sz="5400" dirty="0" smtClean="0"/>
              <a:t>那  唱和</a:t>
            </a:r>
            <a:r>
              <a:rPr lang="zh-TW" altLang="en-US" sz="5400" dirty="0"/>
              <a:t>撒</a:t>
            </a:r>
            <a:r>
              <a:rPr lang="zh-TW" altLang="en-US" sz="5400" dirty="0" smtClean="0"/>
              <a:t>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唱和</a:t>
            </a:r>
            <a:r>
              <a:rPr lang="zh-TW" altLang="en-US" sz="5400" dirty="0"/>
              <a:t>撒那賀我王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70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中庸</vt:lpstr>
      <vt:lpstr>我的燈需要油</vt:lpstr>
      <vt:lpstr>我的燈需要油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我的燈需要油</dc:title>
  <dc:creator>DAIDUONG</dc:creator>
  <cp:lastModifiedBy>DAIDUONG</cp:lastModifiedBy>
  <cp:revision>1</cp:revision>
  <dcterms:created xsi:type="dcterms:W3CDTF">2013-08-25T02:27:09Z</dcterms:created>
  <dcterms:modified xsi:type="dcterms:W3CDTF">2013-08-25T02:28:20Z</dcterms:modified>
</cp:coreProperties>
</file>